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71" r:id="rId5"/>
    <p:sldId id="264" r:id="rId6"/>
    <p:sldId id="2595" r:id="rId7"/>
    <p:sldId id="257" r:id="rId8"/>
    <p:sldId id="262" r:id="rId9"/>
    <p:sldId id="2599" r:id="rId10"/>
    <p:sldId id="2600" r:id="rId11"/>
    <p:sldId id="2597" r:id="rId12"/>
    <p:sldId id="2598" r:id="rId13"/>
    <p:sldId id="291" r:id="rId14"/>
    <p:sldId id="2596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780"/>
    <a:srgbClr val="A392E7"/>
    <a:srgbClr val="1049C6"/>
    <a:srgbClr val="D482D4"/>
    <a:srgbClr val="32CD32"/>
    <a:srgbClr val="FFA500"/>
    <a:srgbClr val="FF0000"/>
    <a:srgbClr val="004F94"/>
    <a:srgbClr val="322944"/>
    <a:srgbClr val="EA0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E855C-E00F-48F2-BBFE-4649A43B6E9B}" v="176" dt="2026-01-20T13:53:12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Ignacio Rodríguez Lasso" userId="65b0b07f-1772-468d-8d14-6914a13dde51" providerId="ADAL" clId="{72A4814C-C75B-46FD-9B11-CC6DEAC413D1}"/>
    <pc:docChg chg="undo redo custSel addSld delSld modSld modMainMaster">
      <pc:chgData name="Álvaro Ignacio Rodríguez Lasso" userId="65b0b07f-1772-468d-8d14-6914a13dde51" providerId="ADAL" clId="{72A4814C-C75B-46FD-9B11-CC6DEAC413D1}" dt="2026-01-20T13:54:25.141" v="1653" actId="1035"/>
      <pc:docMkLst>
        <pc:docMk/>
      </pc:docMkLst>
      <pc:sldChg chg="modSp mod">
        <pc:chgData name="Álvaro Ignacio Rodríguez Lasso" userId="65b0b07f-1772-468d-8d14-6914a13dde51" providerId="ADAL" clId="{72A4814C-C75B-46FD-9B11-CC6DEAC413D1}" dt="2026-01-20T13:52:07.125" v="1643" actId="20577"/>
        <pc:sldMkLst>
          <pc:docMk/>
          <pc:sldMk cId="3432229184" sldId="257"/>
        </pc:sldMkLst>
        <pc:spChg chg="mod">
          <ac:chgData name="Álvaro Ignacio Rodríguez Lasso" userId="65b0b07f-1772-468d-8d14-6914a13dde51" providerId="ADAL" clId="{72A4814C-C75B-46FD-9B11-CC6DEAC413D1}" dt="2026-01-20T13:52:07.125" v="1643" actId="20577"/>
          <ac:spMkLst>
            <pc:docMk/>
            <pc:sldMk cId="3432229184" sldId="257"/>
            <ac:spMk id="3" creationId="{D570F8DF-A5A7-CDDC-1FD8-8080F70139ED}"/>
          </ac:spMkLst>
        </pc:spChg>
      </pc:sldChg>
      <pc:sldChg chg="addSp delSp modSp mod">
        <pc:chgData name="Álvaro Ignacio Rodríguez Lasso" userId="65b0b07f-1772-468d-8d14-6914a13dde51" providerId="ADAL" clId="{72A4814C-C75B-46FD-9B11-CC6DEAC413D1}" dt="2026-01-20T13:00:27.209" v="107" actId="208"/>
        <pc:sldMkLst>
          <pc:docMk/>
          <pc:sldMk cId="2717257054" sldId="264"/>
        </pc:sldMkLst>
        <pc:spChg chg="mod topLvl">
          <ac:chgData name="Álvaro Ignacio Rodríguez Lasso" userId="65b0b07f-1772-468d-8d14-6914a13dde51" providerId="ADAL" clId="{72A4814C-C75B-46FD-9B11-CC6DEAC413D1}" dt="2026-01-20T13:00:15.311" v="106" actId="2085"/>
          <ac:spMkLst>
            <pc:docMk/>
            <pc:sldMk cId="2717257054" sldId="264"/>
            <ac:spMk id="6" creationId="{01CF9013-F79E-BE1F-A492-FE3C324A11FD}"/>
          </ac:spMkLst>
        </pc:spChg>
        <pc:spChg chg="mod">
          <ac:chgData name="Álvaro Ignacio Rodríguez Lasso" userId="65b0b07f-1772-468d-8d14-6914a13dde51" providerId="ADAL" clId="{72A4814C-C75B-46FD-9B11-CC6DEAC413D1}" dt="2026-01-20T13:00:10.434" v="105" actId="2085"/>
          <ac:spMkLst>
            <pc:docMk/>
            <pc:sldMk cId="2717257054" sldId="264"/>
            <ac:spMk id="7" creationId="{712920A9-90BF-80B2-6073-E0AE08E96245}"/>
          </ac:spMkLst>
        </pc:spChg>
        <pc:spChg chg="mod">
          <ac:chgData name="Álvaro Ignacio Rodríguez Lasso" userId="65b0b07f-1772-468d-8d14-6914a13dde51" providerId="ADAL" clId="{72A4814C-C75B-46FD-9B11-CC6DEAC413D1}" dt="2026-01-20T13:00:27.209" v="107" actId="208"/>
          <ac:spMkLst>
            <pc:docMk/>
            <pc:sldMk cId="2717257054" sldId="264"/>
            <ac:spMk id="29" creationId="{1DF57C8C-3E7A-854B-AA0F-A76CD5291157}"/>
          </ac:spMkLst>
        </pc:spChg>
        <pc:grpChg chg="add del mod">
          <ac:chgData name="Álvaro Ignacio Rodríguez Lasso" userId="65b0b07f-1772-468d-8d14-6914a13dde51" providerId="ADAL" clId="{72A4814C-C75B-46FD-9B11-CC6DEAC413D1}" dt="2026-01-20T12:59:14.901" v="56" actId="165"/>
          <ac:grpSpMkLst>
            <pc:docMk/>
            <pc:sldMk cId="2717257054" sldId="264"/>
            <ac:grpSpMk id="4" creationId="{6FEF5F2A-0C36-2D66-EA5F-98F51F1C86B7}"/>
          </ac:grpSpMkLst>
        </pc:grpChg>
        <pc:grpChg chg="add mod">
          <ac:chgData name="Álvaro Ignacio Rodríguez Lasso" userId="65b0b07f-1772-468d-8d14-6914a13dde51" providerId="ADAL" clId="{72A4814C-C75B-46FD-9B11-CC6DEAC413D1}" dt="2026-01-20T12:59:58.632" v="104" actId="1036"/>
          <ac:grpSpMkLst>
            <pc:docMk/>
            <pc:sldMk cId="2717257054" sldId="264"/>
            <ac:grpSpMk id="8" creationId="{C4A8A0A3-E90F-C8F9-C3B3-CEACCBDA2AD7}"/>
          </ac:grpSpMkLst>
        </pc:grpChg>
        <pc:grpChg chg="del">
          <ac:chgData name="Álvaro Ignacio Rodríguez Lasso" userId="65b0b07f-1772-468d-8d14-6914a13dde51" providerId="ADAL" clId="{72A4814C-C75B-46FD-9B11-CC6DEAC413D1}" dt="2026-01-20T12:57:42.845" v="19" actId="478"/>
          <ac:grpSpMkLst>
            <pc:docMk/>
            <pc:sldMk cId="2717257054" sldId="264"/>
            <ac:grpSpMk id="15" creationId="{699EB6D7-E044-1E9C-F081-36AE436CDC02}"/>
          </ac:grpSpMkLst>
        </pc:grpChg>
        <pc:grpChg chg="del mod">
          <ac:chgData name="Álvaro Ignacio Rodríguez Lasso" userId="65b0b07f-1772-468d-8d14-6914a13dde51" providerId="ADAL" clId="{72A4814C-C75B-46FD-9B11-CC6DEAC413D1}" dt="2026-01-20T12:57:48.582" v="22" actId="478"/>
          <ac:grpSpMkLst>
            <pc:docMk/>
            <pc:sldMk cId="2717257054" sldId="264"/>
            <ac:grpSpMk id="17" creationId="{1EBFC720-7072-DF19-CACF-135B097E4474}"/>
          </ac:grpSpMkLst>
        </pc:grpChg>
        <pc:grpChg chg="del">
          <ac:chgData name="Álvaro Ignacio Rodríguez Lasso" userId="65b0b07f-1772-468d-8d14-6914a13dde51" providerId="ADAL" clId="{72A4814C-C75B-46FD-9B11-CC6DEAC413D1}" dt="2026-01-20T12:57:39.872" v="18" actId="478"/>
          <ac:grpSpMkLst>
            <pc:docMk/>
            <pc:sldMk cId="2717257054" sldId="264"/>
            <ac:grpSpMk id="21" creationId="{9729ACF8-9EF2-F17E-AD34-F59366F32DA1}"/>
          </ac:grpSpMkLst>
        </pc:grpChg>
        <pc:grpChg chg="mod">
          <ac:chgData name="Álvaro Ignacio Rodríguez Lasso" userId="65b0b07f-1772-468d-8d14-6914a13dde51" providerId="ADAL" clId="{72A4814C-C75B-46FD-9B11-CC6DEAC413D1}" dt="2026-01-20T12:59:58.632" v="104" actId="1036"/>
          <ac:grpSpMkLst>
            <pc:docMk/>
            <pc:sldMk cId="2717257054" sldId="264"/>
            <ac:grpSpMk id="31" creationId="{95CBE68B-8255-F1E2-F1F2-C2E555363CC2}"/>
          </ac:grpSpMkLst>
        </pc:grpChg>
        <pc:grpChg chg="mod">
          <ac:chgData name="Álvaro Ignacio Rodríguez Lasso" userId="65b0b07f-1772-468d-8d14-6914a13dde51" providerId="ADAL" clId="{72A4814C-C75B-46FD-9B11-CC6DEAC413D1}" dt="2026-01-20T12:59:58.632" v="104" actId="1036"/>
          <ac:grpSpMkLst>
            <pc:docMk/>
            <pc:sldMk cId="2717257054" sldId="264"/>
            <ac:grpSpMk id="35" creationId="{FBB2B145-A043-9390-0F28-7729E7ADC2CA}"/>
          </ac:grpSpMkLst>
        </pc:grpChg>
        <pc:picChg chg="add mod topLvl modCrop">
          <ac:chgData name="Álvaro Ignacio Rodríguez Lasso" userId="65b0b07f-1772-468d-8d14-6914a13dde51" providerId="ADAL" clId="{72A4814C-C75B-46FD-9B11-CC6DEAC413D1}" dt="2026-01-20T12:59:45.877" v="65" actId="164"/>
          <ac:picMkLst>
            <pc:docMk/>
            <pc:sldMk cId="2717257054" sldId="264"/>
            <ac:picMk id="3" creationId="{8431ED0F-56E8-0AE8-08D7-97D27FC2DDBC}"/>
          </ac:picMkLst>
        </pc:picChg>
        <pc:picChg chg="del mod">
          <ac:chgData name="Álvaro Ignacio Rodríguez Lasso" userId="65b0b07f-1772-468d-8d14-6914a13dde51" providerId="ADAL" clId="{72A4814C-C75B-46FD-9B11-CC6DEAC413D1}" dt="2026-01-20T12:57:48.582" v="22" actId="478"/>
          <ac:picMkLst>
            <pc:docMk/>
            <pc:sldMk cId="2717257054" sldId="264"/>
            <ac:picMk id="13" creationId="{25B3CE12-25E5-E211-1952-C8266E12DDAB}"/>
          </ac:picMkLst>
        </pc:picChg>
      </pc:sldChg>
      <pc:sldChg chg="modSp del mod">
        <pc:chgData name="Álvaro Ignacio Rodríguez Lasso" userId="65b0b07f-1772-468d-8d14-6914a13dde51" providerId="ADAL" clId="{72A4814C-C75B-46FD-9B11-CC6DEAC413D1}" dt="2026-01-20T13:46:28.797" v="1508" actId="47"/>
        <pc:sldMkLst>
          <pc:docMk/>
          <pc:sldMk cId="327535716" sldId="269"/>
        </pc:sldMkLst>
        <pc:spChg chg="mod">
          <ac:chgData name="Álvaro Ignacio Rodríguez Lasso" userId="65b0b07f-1772-468d-8d14-6914a13dde51" providerId="ADAL" clId="{72A4814C-C75B-46FD-9B11-CC6DEAC413D1}" dt="2026-01-20T13:21:42.308" v="827" actId="20577"/>
          <ac:spMkLst>
            <pc:docMk/>
            <pc:sldMk cId="327535716" sldId="269"/>
            <ac:spMk id="3" creationId="{64A8FD87-365D-F5E3-B848-3C8F3779F634}"/>
          </ac:spMkLst>
        </pc:spChg>
      </pc:sldChg>
      <pc:sldChg chg="addSp delSp modSp mod">
        <pc:chgData name="Álvaro Ignacio Rodríguez Lasso" userId="65b0b07f-1772-468d-8d14-6914a13dde51" providerId="ADAL" clId="{72A4814C-C75B-46FD-9B11-CC6DEAC413D1}" dt="2026-01-20T13:19:22.648" v="569" actId="21"/>
        <pc:sldMkLst>
          <pc:docMk/>
          <pc:sldMk cId="1213586022" sldId="271"/>
        </pc:sldMkLst>
        <pc:picChg chg="add del mod">
          <ac:chgData name="Álvaro Ignacio Rodríguez Lasso" userId="65b0b07f-1772-468d-8d14-6914a13dde51" providerId="ADAL" clId="{72A4814C-C75B-46FD-9B11-CC6DEAC413D1}" dt="2026-01-20T13:19:22.648" v="569" actId="21"/>
          <ac:picMkLst>
            <pc:docMk/>
            <pc:sldMk cId="1213586022" sldId="271"/>
            <ac:picMk id="7" creationId="{68826612-BB48-1CB0-C0FD-73AB52610C84}"/>
          </ac:picMkLst>
        </pc:picChg>
      </pc:sldChg>
      <pc:sldChg chg="new del">
        <pc:chgData name="Álvaro Ignacio Rodríguez Lasso" userId="65b0b07f-1772-468d-8d14-6914a13dde51" providerId="ADAL" clId="{72A4814C-C75B-46FD-9B11-CC6DEAC413D1}" dt="2026-01-20T13:21:27.350" v="821" actId="680"/>
        <pc:sldMkLst>
          <pc:docMk/>
          <pc:sldMk cId="4080422368" sldId="294"/>
        </pc:sldMkLst>
      </pc:sldChg>
      <pc:sldChg chg="addSp delSp modSp add mod">
        <pc:chgData name="Álvaro Ignacio Rodríguez Lasso" userId="65b0b07f-1772-468d-8d14-6914a13dde51" providerId="ADAL" clId="{72A4814C-C75B-46FD-9B11-CC6DEAC413D1}" dt="2026-01-20T13:46:03.476" v="1507" actId="108"/>
        <pc:sldMkLst>
          <pc:docMk/>
          <pc:sldMk cId="281795936" sldId="2595"/>
        </pc:sldMkLst>
        <pc:spChg chg="mod">
          <ac:chgData name="Álvaro Ignacio Rodríguez Lasso" userId="65b0b07f-1772-468d-8d14-6914a13dde51" providerId="ADAL" clId="{72A4814C-C75B-46FD-9B11-CC6DEAC413D1}" dt="2026-01-20T13:38:09.902" v="1246" actId="1035"/>
          <ac:spMkLst>
            <pc:docMk/>
            <pc:sldMk cId="281795936" sldId="2595"/>
            <ac:spMk id="3" creationId="{A17E9E85-134C-8EFE-37FA-D36509199E7A}"/>
          </ac:spMkLst>
        </pc:spChg>
        <pc:spChg chg="add del mod">
          <ac:chgData name="Álvaro Ignacio Rodríguez Lasso" userId="65b0b07f-1772-468d-8d14-6914a13dde51" providerId="ADAL" clId="{72A4814C-C75B-46FD-9B11-CC6DEAC413D1}" dt="2026-01-20T13:39:53.102" v="1425" actId="1036"/>
          <ac:spMkLst>
            <pc:docMk/>
            <pc:sldMk cId="281795936" sldId="2595"/>
            <ac:spMk id="5" creationId="{A05F5524-CE78-8990-2796-BFDBF963069D}"/>
          </ac:spMkLst>
        </pc:spChg>
        <pc:spChg chg="add mod">
          <ac:chgData name="Álvaro Ignacio Rodríguez Lasso" userId="65b0b07f-1772-468d-8d14-6914a13dde51" providerId="ADAL" clId="{72A4814C-C75B-46FD-9B11-CC6DEAC413D1}" dt="2026-01-20T13:39:49.907" v="1421" actId="1036"/>
          <ac:spMkLst>
            <pc:docMk/>
            <pc:sldMk cId="281795936" sldId="2595"/>
            <ac:spMk id="6" creationId="{75809AB2-DE20-9BE8-D6B7-4B1CDF00F53B}"/>
          </ac:spMkLst>
        </pc:spChg>
        <pc:grpChg chg="add mod">
          <ac:chgData name="Álvaro Ignacio Rodríguez Lasso" userId="65b0b07f-1772-468d-8d14-6914a13dde51" providerId="ADAL" clId="{72A4814C-C75B-46FD-9B11-CC6DEAC413D1}" dt="2026-01-20T13:36:32.231" v="1223" actId="408"/>
          <ac:grpSpMkLst>
            <pc:docMk/>
            <pc:sldMk cId="281795936" sldId="2595"/>
            <ac:grpSpMk id="10" creationId="{E88E55CE-2323-6CC1-062C-6A72C9A0F8AC}"/>
          </ac:grpSpMkLst>
        </pc:grpChg>
        <pc:picChg chg="mod">
          <ac:chgData name="Álvaro Ignacio Rodríguez Lasso" userId="65b0b07f-1772-468d-8d14-6914a13dde51" providerId="ADAL" clId="{72A4814C-C75B-46FD-9B11-CC6DEAC413D1}" dt="2026-01-20T13:41:04.240" v="1426" actId="29295"/>
          <ac:picMkLst>
            <pc:docMk/>
            <pc:sldMk cId="281795936" sldId="2595"/>
            <ac:picMk id="4" creationId="{E1B857C1-C0CA-E921-927C-29C08D450620}"/>
          </ac:picMkLst>
        </pc:picChg>
        <pc:picChg chg="mod">
          <ac:chgData name="Álvaro Ignacio Rodríguez Lasso" userId="65b0b07f-1772-468d-8d14-6914a13dde51" providerId="ADAL" clId="{72A4814C-C75B-46FD-9B11-CC6DEAC413D1}" dt="2026-01-20T13:36:02.762" v="1199" actId="164"/>
          <ac:picMkLst>
            <pc:docMk/>
            <pc:sldMk cId="281795936" sldId="2595"/>
            <ac:picMk id="7" creationId="{CF41DE55-8D79-C06D-0FF9-065A5097BA98}"/>
          </ac:picMkLst>
        </pc:picChg>
        <pc:picChg chg="add del mod">
          <ac:chgData name="Álvaro Ignacio Rodríguez Lasso" userId="65b0b07f-1772-468d-8d14-6914a13dde51" providerId="ADAL" clId="{72A4814C-C75B-46FD-9B11-CC6DEAC413D1}" dt="2026-01-20T13:41:44.758" v="1431" actId="478"/>
          <ac:picMkLst>
            <pc:docMk/>
            <pc:sldMk cId="281795936" sldId="2595"/>
            <ac:picMk id="18" creationId="{0DD4CA10-862A-657F-BA6E-C349F173E0BC}"/>
          </ac:picMkLst>
        </pc:picChg>
        <pc:picChg chg="add mod modCrop">
          <ac:chgData name="Álvaro Ignacio Rodríguez Lasso" userId="65b0b07f-1772-468d-8d14-6914a13dde51" providerId="ADAL" clId="{72A4814C-C75B-46FD-9B11-CC6DEAC413D1}" dt="2026-01-20T13:43:19.817" v="1477" actId="1035"/>
          <ac:picMkLst>
            <pc:docMk/>
            <pc:sldMk cId="281795936" sldId="2595"/>
            <ac:picMk id="20" creationId="{7A5A562B-004A-3F30-AB4E-DCA2A597A8FC}"/>
          </ac:picMkLst>
        </pc:picChg>
        <pc:picChg chg="add mod modCrop">
          <ac:chgData name="Álvaro Ignacio Rodríguez Lasso" userId="65b0b07f-1772-468d-8d14-6914a13dde51" providerId="ADAL" clId="{72A4814C-C75B-46FD-9B11-CC6DEAC413D1}" dt="2026-01-20T13:45:28.294" v="1505" actId="1036"/>
          <ac:picMkLst>
            <pc:docMk/>
            <pc:sldMk cId="281795936" sldId="2595"/>
            <ac:picMk id="22" creationId="{03BB20EC-BB9F-401C-D8B0-126A95762B08}"/>
          </ac:picMkLst>
        </pc:picChg>
        <pc:picChg chg="mod">
          <ac:chgData name="Álvaro Ignacio Rodríguez Lasso" userId="65b0b07f-1772-468d-8d14-6914a13dde51" providerId="ADAL" clId="{72A4814C-C75B-46FD-9B11-CC6DEAC413D1}" dt="2026-01-20T13:33:24.965" v="1111" actId="1037"/>
          <ac:picMkLst>
            <pc:docMk/>
            <pc:sldMk cId="281795936" sldId="2595"/>
            <ac:picMk id="1026" creationId="{B81FF835-2360-B908-2E49-51046E3287B3}"/>
          </ac:picMkLst>
        </pc:picChg>
        <pc:picChg chg="del">
          <ac:chgData name="Álvaro Ignacio Rodríguez Lasso" userId="65b0b07f-1772-468d-8d14-6914a13dde51" providerId="ADAL" clId="{72A4814C-C75B-46FD-9B11-CC6DEAC413D1}" dt="2026-01-20T13:29:50" v="875" actId="478"/>
          <ac:picMkLst>
            <pc:docMk/>
            <pc:sldMk cId="281795936" sldId="2595"/>
            <ac:picMk id="1030" creationId="{E2FA9DB4-9B80-BE37-DFA2-CCA53DC6D4B4}"/>
          </ac:picMkLst>
        </pc:picChg>
        <pc:cxnChg chg="add del mod">
          <ac:chgData name="Álvaro Ignacio Rodríguez Lasso" userId="65b0b07f-1772-468d-8d14-6914a13dde51" providerId="ADAL" clId="{72A4814C-C75B-46FD-9B11-CC6DEAC413D1}" dt="2026-01-20T13:37:29.170" v="1238" actId="478"/>
          <ac:cxnSpMkLst>
            <pc:docMk/>
            <pc:sldMk cId="281795936" sldId="2595"/>
            <ac:cxnSpMk id="9" creationId="{DEE0ADB4-ABA0-D62B-1A78-3D8D9308A296}"/>
          </ac:cxnSpMkLst>
        </pc:cxnChg>
        <pc:cxnChg chg="add mod">
          <ac:chgData name="Álvaro Ignacio Rodríguez Lasso" userId="65b0b07f-1772-468d-8d14-6914a13dde51" providerId="ADAL" clId="{72A4814C-C75B-46FD-9B11-CC6DEAC413D1}" dt="2026-01-20T13:45:56.758" v="1506" actId="208"/>
          <ac:cxnSpMkLst>
            <pc:docMk/>
            <pc:sldMk cId="281795936" sldId="2595"/>
            <ac:cxnSpMk id="12" creationId="{DE9F081D-D6B9-4101-C99C-34A1002721DE}"/>
          </ac:cxnSpMkLst>
        </pc:cxnChg>
        <pc:cxnChg chg="add del mod">
          <ac:chgData name="Álvaro Ignacio Rodríguez Lasso" userId="65b0b07f-1772-468d-8d14-6914a13dde51" providerId="ADAL" clId="{72A4814C-C75B-46FD-9B11-CC6DEAC413D1}" dt="2026-01-20T13:38:49.699" v="1360" actId="478"/>
          <ac:cxnSpMkLst>
            <pc:docMk/>
            <pc:sldMk cId="281795936" sldId="2595"/>
            <ac:cxnSpMk id="14" creationId="{DB858FA1-CE46-EC7D-DBD9-AB73137A59C5}"/>
          </ac:cxnSpMkLst>
        </pc:cxnChg>
        <pc:cxnChg chg="add mod">
          <ac:chgData name="Álvaro Ignacio Rodríguez Lasso" userId="65b0b07f-1772-468d-8d14-6914a13dde51" providerId="ADAL" clId="{72A4814C-C75B-46FD-9B11-CC6DEAC413D1}" dt="2026-01-20T13:46:03.476" v="1507" actId="108"/>
          <ac:cxnSpMkLst>
            <pc:docMk/>
            <pc:sldMk cId="281795936" sldId="2595"/>
            <ac:cxnSpMk id="16" creationId="{53816765-8055-4DA7-E48D-AB22A738B8A6}"/>
          </ac:cxnSpMkLst>
        </pc:cxnChg>
      </pc:sldChg>
      <pc:sldChg chg="addSp delSp modSp add mod">
        <pc:chgData name="Álvaro Ignacio Rodríguez Lasso" userId="65b0b07f-1772-468d-8d14-6914a13dde51" providerId="ADAL" clId="{72A4814C-C75B-46FD-9B11-CC6DEAC413D1}" dt="2026-01-20T13:54:25.141" v="1653" actId="1035"/>
        <pc:sldMkLst>
          <pc:docMk/>
          <pc:sldMk cId="1796702135" sldId="2596"/>
        </pc:sldMkLst>
        <pc:spChg chg="add mod">
          <ac:chgData name="Álvaro Ignacio Rodríguez Lasso" userId="65b0b07f-1772-468d-8d14-6914a13dde51" providerId="ADAL" clId="{72A4814C-C75B-46FD-9B11-CC6DEAC413D1}" dt="2026-01-20T13:53:26.867" v="1649" actId="1036"/>
          <ac:spMkLst>
            <pc:docMk/>
            <pc:sldMk cId="1796702135" sldId="2596"/>
            <ac:spMk id="2" creationId="{8C096470-EED1-76D9-E638-262B7A247347}"/>
          </ac:spMkLst>
        </pc:spChg>
        <pc:spChg chg="mod">
          <ac:chgData name="Álvaro Ignacio Rodríguez Lasso" userId="65b0b07f-1772-468d-8d14-6914a13dde51" providerId="ADAL" clId="{72A4814C-C75B-46FD-9B11-CC6DEAC413D1}" dt="2026-01-20T13:54:25.141" v="1653" actId="1035"/>
          <ac:spMkLst>
            <pc:docMk/>
            <pc:sldMk cId="1796702135" sldId="2596"/>
            <ac:spMk id="3" creationId="{DAAFCC3D-26DF-A988-0F23-BE784822845C}"/>
          </ac:spMkLst>
        </pc:spChg>
        <pc:spChg chg="mod">
          <ac:chgData name="Álvaro Ignacio Rodríguez Lasso" userId="65b0b07f-1772-468d-8d14-6914a13dde51" providerId="ADAL" clId="{72A4814C-C75B-46FD-9B11-CC6DEAC413D1}" dt="2026-01-20T13:50:59.023" v="1618" actId="1036"/>
          <ac:spMkLst>
            <pc:docMk/>
            <pc:sldMk cId="1796702135" sldId="2596"/>
            <ac:spMk id="5" creationId="{923E37D8-DA8D-900F-91D0-748E5BF7D0BF}"/>
          </ac:spMkLst>
        </pc:spChg>
        <pc:spChg chg="mod">
          <ac:chgData name="Álvaro Ignacio Rodríguez Lasso" userId="65b0b07f-1772-468d-8d14-6914a13dde51" providerId="ADAL" clId="{72A4814C-C75B-46FD-9B11-CC6DEAC413D1}" dt="2026-01-20T13:50:59.023" v="1618" actId="1036"/>
          <ac:spMkLst>
            <pc:docMk/>
            <pc:sldMk cId="1796702135" sldId="2596"/>
            <ac:spMk id="6" creationId="{C685D258-6319-E48D-AE9B-AE0B0C8A20D6}"/>
          </ac:spMkLst>
        </pc:spChg>
        <pc:grpChg chg="mod">
          <ac:chgData name="Álvaro Ignacio Rodríguez Lasso" userId="65b0b07f-1772-468d-8d14-6914a13dde51" providerId="ADAL" clId="{72A4814C-C75B-46FD-9B11-CC6DEAC413D1}" dt="2026-01-20T13:50:59.023" v="1618" actId="1036"/>
          <ac:grpSpMkLst>
            <pc:docMk/>
            <pc:sldMk cId="1796702135" sldId="2596"/>
            <ac:grpSpMk id="10" creationId="{5A351709-BF16-0619-3DE4-B5288D1E0109}"/>
          </ac:grpSpMkLst>
        </pc:grpChg>
        <pc:picChg chg="mod">
          <ac:chgData name="Álvaro Ignacio Rodríguez Lasso" userId="65b0b07f-1772-468d-8d14-6914a13dde51" providerId="ADAL" clId="{72A4814C-C75B-46FD-9B11-CC6DEAC413D1}" dt="2026-01-20T13:50:59.023" v="1618" actId="1036"/>
          <ac:picMkLst>
            <pc:docMk/>
            <pc:sldMk cId="1796702135" sldId="2596"/>
            <ac:picMk id="20" creationId="{0BA4ACC3-C414-1899-C142-ADA6E3F01300}"/>
          </ac:picMkLst>
        </pc:picChg>
        <pc:picChg chg="mod">
          <ac:chgData name="Álvaro Ignacio Rodríguez Lasso" userId="65b0b07f-1772-468d-8d14-6914a13dde51" providerId="ADAL" clId="{72A4814C-C75B-46FD-9B11-CC6DEAC413D1}" dt="2026-01-20T13:50:59.023" v="1618" actId="1036"/>
          <ac:picMkLst>
            <pc:docMk/>
            <pc:sldMk cId="1796702135" sldId="2596"/>
            <ac:picMk id="22" creationId="{6129AEBC-4F8E-2631-8E64-47FE719C0A49}"/>
          </ac:picMkLst>
        </pc:picChg>
        <pc:picChg chg="del">
          <ac:chgData name="Álvaro Ignacio Rodríguez Lasso" userId="65b0b07f-1772-468d-8d14-6914a13dde51" providerId="ADAL" clId="{72A4814C-C75B-46FD-9B11-CC6DEAC413D1}" dt="2026-01-20T13:50:34.388" v="1607" actId="478"/>
          <ac:picMkLst>
            <pc:docMk/>
            <pc:sldMk cId="1796702135" sldId="2596"/>
            <ac:picMk id="1026" creationId="{27B9912B-1E0F-CEB6-30FC-C306EC52EBE0}"/>
          </ac:picMkLst>
        </pc:picChg>
        <pc:cxnChg chg="mod">
          <ac:chgData name="Álvaro Ignacio Rodríguez Lasso" userId="65b0b07f-1772-468d-8d14-6914a13dde51" providerId="ADAL" clId="{72A4814C-C75B-46FD-9B11-CC6DEAC413D1}" dt="2026-01-20T13:50:59.023" v="1618" actId="1036"/>
          <ac:cxnSpMkLst>
            <pc:docMk/>
            <pc:sldMk cId="1796702135" sldId="2596"/>
            <ac:cxnSpMk id="12" creationId="{D130F553-2849-E9DB-DA84-D78FE28F2BEF}"/>
          </ac:cxnSpMkLst>
        </pc:cxnChg>
        <pc:cxnChg chg="mod">
          <ac:chgData name="Álvaro Ignacio Rodríguez Lasso" userId="65b0b07f-1772-468d-8d14-6914a13dde51" providerId="ADAL" clId="{72A4814C-C75B-46FD-9B11-CC6DEAC413D1}" dt="2026-01-20T13:50:59.023" v="1618" actId="1036"/>
          <ac:cxnSpMkLst>
            <pc:docMk/>
            <pc:sldMk cId="1796702135" sldId="2596"/>
            <ac:cxnSpMk id="16" creationId="{CDE13096-DE28-B1A4-76B6-A447F3F37460}"/>
          </ac:cxnSpMkLst>
        </pc:cxnChg>
      </pc:sldChg>
      <pc:sldMasterChg chg="delSp modSp mod modSldLayout">
        <pc:chgData name="Álvaro Ignacio Rodríguez Lasso" userId="65b0b07f-1772-468d-8d14-6914a13dde51" providerId="ADAL" clId="{72A4814C-C75B-46FD-9B11-CC6DEAC413D1}" dt="2026-01-20T13:53:12.472" v="1646"/>
        <pc:sldMasterMkLst>
          <pc:docMk/>
          <pc:sldMasterMk cId="1975050179" sldId="2147483648"/>
        </pc:sldMasterMkLst>
        <pc:spChg chg="del mod">
          <ac:chgData name="Álvaro Ignacio Rodríguez Lasso" userId="65b0b07f-1772-468d-8d14-6914a13dde51" providerId="ADAL" clId="{72A4814C-C75B-46FD-9B11-CC6DEAC413D1}" dt="2026-01-20T13:02:33.304" v="110" actId="478"/>
          <ac:spMkLst>
            <pc:docMk/>
            <pc:sldMasterMk cId="1975050179" sldId="2147483648"/>
            <ac:spMk id="4" creationId="{478BEB8D-6EB4-80EE-8DD7-E37EDADB6FAB}"/>
          </ac:spMkLst>
        </pc:spChg>
        <pc:sldLayoutChg chg="addSp delSp modSp mod">
          <pc:chgData name="Álvaro Ignacio Rodríguez Lasso" userId="65b0b07f-1772-468d-8d14-6914a13dde51" providerId="ADAL" clId="{72A4814C-C75B-46FD-9B11-CC6DEAC413D1}" dt="2026-01-20T13:21:01.170" v="807"/>
          <pc:sldLayoutMkLst>
            <pc:docMk/>
            <pc:sldMasterMk cId="1975050179" sldId="2147483648"/>
            <pc:sldLayoutMk cId="4240754387" sldId="2147483651"/>
          </pc:sldLayoutMkLst>
          <pc:spChg chg="del">
            <ac:chgData name="Álvaro Ignacio Rodríguez Lasso" userId="65b0b07f-1772-468d-8d14-6914a13dde51" providerId="ADAL" clId="{72A4814C-C75B-46FD-9B11-CC6DEAC413D1}" dt="2026-01-20T13:20:58.083" v="803" actId="478"/>
            <ac:spMkLst>
              <pc:docMk/>
              <pc:sldMasterMk cId="1975050179" sldId="2147483648"/>
              <pc:sldLayoutMk cId="4240754387" sldId="2147483651"/>
              <ac:spMk id="11" creationId="{A294225F-0C25-190E-2729-A3FF8CB64EC6}"/>
            </ac:spMkLst>
          </pc:spChg>
          <pc:spChg chg="add mod">
            <ac:chgData name="Álvaro Ignacio Rodríguez Lasso" userId="65b0b07f-1772-468d-8d14-6914a13dde51" providerId="ADAL" clId="{72A4814C-C75B-46FD-9B11-CC6DEAC413D1}" dt="2026-01-20T13:21:01.170" v="807"/>
            <ac:spMkLst>
              <pc:docMk/>
              <pc:sldMasterMk cId="1975050179" sldId="2147483648"/>
              <pc:sldLayoutMk cId="4240754387" sldId="2147483651"/>
              <ac:spMk id="13" creationId="{9F195A82-8B0F-5226-6CF1-A1970D9E2720}"/>
            </ac:spMkLst>
          </pc:sp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4" creationId="{CAB225A8-750F-F70D-840E-61DF2940FBA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5" creationId="{05827EE4-6A9A-09DA-59F6-31992FD7C335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0.230" v="806" actId="478"/>
            <ac:picMkLst>
              <pc:docMk/>
              <pc:sldMasterMk cId="1975050179" sldId="2147483648"/>
              <pc:sldLayoutMk cId="4240754387" sldId="2147483651"/>
              <ac:picMk id="7" creationId="{08622C21-0517-FD91-ABD5-E1C3236085C0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0:59.539" v="805" actId="478"/>
            <ac:picMkLst>
              <pc:docMk/>
              <pc:sldMasterMk cId="1975050179" sldId="2147483648"/>
              <pc:sldLayoutMk cId="4240754387" sldId="2147483651"/>
              <ac:picMk id="8" creationId="{22880D1A-AF2C-BA89-F59B-E3BD4DC87E53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0:58.701" v="804" actId="478"/>
            <ac:picMkLst>
              <pc:docMk/>
              <pc:sldMasterMk cId="1975050179" sldId="2147483648"/>
              <pc:sldLayoutMk cId="4240754387" sldId="2147483651"/>
              <ac:picMk id="9" creationId="{DAE12D60-2FEB-C6E8-F398-7C94BD8675D8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0:57.074" v="802" actId="478"/>
            <ac:picMkLst>
              <pc:docMk/>
              <pc:sldMasterMk cId="1975050179" sldId="2147483648"/>
              <pc:sldLayoutMk cId="4240754387" sldId="2147483651"/>
              <ac:picMk id="10" creationId="{AD303E97-6EFE-5223-DA09-CCEA177222B8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2" creationId="{910D376C-3831-0059-638E-DF82AF4E14A0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4" creationId="{5353824B-E6AD-B76C-3AAF-D86A828CF7D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6" creationId="{FEAC62F7-36E0-1AF0-869F-2BD092ED1566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7" creationId="{90B61367-66A5-C9AB-1331-BE5D71666D4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8" creationId="{21527C8D-E6AF-D1A7-5F25-F0B041AA07CE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9" creationId="{B543D8BA-8B1B-9085-C92E-A44FD7CE8E65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20" creationId="{51B60A17-DEA6-0AA3-E243-08F228805B5F}"/>
            </ac:picMkLst>
          </pc:picChg>
        </pc:sldLayoutChg>
        <pc:sldLayoutChg chg="addSp delSp modSp mod">
          <pc:chgData name="Álvaro Ignacio Rodríguez Lasso" userId="65b0b07f-1772-468d-8d14-6914a13dde51" providerId="ADAL" clId="{72A4814C-C75B-46FD-9B11-CC6DEAC413D1}" dt="2026-01-20T13:48:27.123" v="1509" actId="478"/>
          <pc:sldLayoutMkLst>
            <pc:docMk/>
            <pc:sldMasterMk cId="1975050179" sldId="2147483648"/>
            <pc:sldLayoutMk cId="2118597231" sldId="2147483654"/>
          </pc:sldLayoutMkLst>
          <pc:spChg chg="del">
            <ac:chgData name="Álvaro Ignacio Rodríguez Lasso" userId="65b0b07f-1772-468d-8d14-6914a13dde51" providerId="ADAL" clId="{72A4814C-C75B-46FD-9B11-CC6DEAC413D1}" dt="2026-01-20T13:21:06.093" v="811" actId="478"/>
            <ac:spMkLst>
              <pc:docMk/>
              <pc:sldMasterMk cId="1975050179" sldId="2147483648"/>
              <pc:sldLayoutMk cId="2118597231" sldId="2147483654"/>
              <ac:spMk id="12" creationId="{8485C295-0B57-FE6B-39F6-72DAFDA416AD}"/>
            </ac:spMkLst>
          </pc:spChg>
          <pc:spChg chg="add mod">
            <ac:chgData name="Álvaro Ignacio Rodríguez Lasso" userId="65b0b07f-1772-468d-8d14-6914a13dde51" providerId="ADAL" clId="{72A4814C-C75B-46FD-9B11-CC6DEAC413D1}" dt="2026-01-20T13:21:07.571" v="813"/>
            <ac:spMkLst>
              <pc:docMk/>
              <pc:sldMasterMk cId="1975050179" sldId="2147483648"/>
              <pc:sldLayoutMk cId="2118597231" sldId="2147483654"/>
              <ac:spMk id="16" creationId="{C68A1FAD-68F4-473B-2115-6988297DF0EB}"/>
            </ac:spMkLst>
          </pc:spChg>
          <pc:grpChg chg="del">
            <ac:chgData name="Álvaro Ignacio Rodríguez Lasso" userId="65b0b07f-1772-468d-8d14-6914a13dde51" providerId="ADAL" clId="{72A4814C-C75B-46FD-9B11-CC6DEAC413D1}" dt="2026-01-20T13:48:27.123" v="1509" actId="478"/>
            <ac:grpSpMkLst>
              <pc:docMk/>
              <pc:sldMasterMk cId="1975050179" sldId="2147483648"/>
              <pc:sldLayoutMk cId="2118597231" sldId="2147483654"/>
              <ac:grpSpMk id="6" creationId="{94AE2309-48C5-57AB-5A6D-65A6DBE62FF5}"/>
            </ac:grpSpMkLst>
          </pc:grp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3" creationId="{5961EE2D-95FC-677E-C029-B035D6E764D7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4.318" v="808" actId="478"/>
            <ac:picMkLst>
              <pc:docMk/>
              <pc:sldMasterMk cId="1975050179" sldId="2147483648"/>
              <pc:sldLayoutMk cId="2118597231" sldId="2147483654"/>
              <ac:picMk id="4" creationId="{EC94459D-2C1D-C05B-71E5-851CE40D99BA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4.927" v="809" actId="478"/>
            <ac:picMkLst>
              <pc:docMk/>
              <pc:sldMasterMk cId="1975050179" sldId="2147483648"/>
              <pc:sldLayoutMk cId="2118597231" sldId="2147483654"/>
              <ac:picMk id="5" creationId="{288D54AA-328C-C26E-0B07-F67B16EE87BD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5.511" v="810" actId="478"/>
            <ac:picMkLst>
              <pc:docMk/>
              <pc:sldMasterMk cId="1975050179" sldId="2147483648"/>
              <pc:sldLayoutMk cId="2118597231" sldId="2147483654"/>
              <ac:picMk id="10" creationId="{9E0CCBA5-F6E1-5863-ECEB-A31D1336EEFD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6.670" v="812" actId="478"/>
            <ac:picMkLst>
              <pc:docMk/>
              <pc:sldMasterMk cId="1975050179" sldId="2147483648"/>
              <pc:sldLayoutMk cId="2118597231" sldId="2147483654"/>
              <ac:picMk id="11" creationId="{3CDBFBD5-0508-F20C-A2DE-987B94B0AA8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3" creationId="{124C64BA-A93F-0D7B-D84B-63B959847B8E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4" creationId="{43D82821-B4F0-C424-AFF6-9A711E51A193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5" creationId="{26C833CA-E946-12DC-1143-3208DC5FFFAF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7" creationId="{6141494B-0989-6582-24E3-CDE9050B26E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9" creationId="{414E955F-5266-9214-7917-F1BBB7EE6CD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20" creationId="{1978A1C9-AF8C-A3BB-978F-C276AA106C9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21" creationId="{E13BE7CB-2630-0BFA-3B1E-B70E12DA871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22" creationId="{B86631CA-56B5-B179-AB89-67E764DE3B29}"/>
            </ac:picMkLst>
          </pc:picChg>
        </pc:sldLayoutChg>
        <pc:sldLayoutChg chg="addSp delSp modSp mod">
          <pc:chgData name="Álvaro Ignacio Rodríguez Lasso" userId="65b0b07f-1772-468d-8d14-6914a13dde51" providerId="ADAL" clId="{72A4814C-C75B-46FD-9B11-CC6DEAC413D1}" dt="2026-01-20T13:21:13.682" v="819"/>
          <pc:sldLayoutMkLst>
            <pc:docMk/>
            <pc:sldMasterMk cId="1975050179" sldId="2147483648"/>
            <pc:sldLayoutMk cId="3524211620" sldId="2147483655"/>
          </pc:sldLayoutMkLst>
          <pc:spChg chg="del">
            <ac:chgData name="Álvaro Ignacio Rodríguez Lasso" userId="65b0b07f-1772-468d-8d14-6914a13dde51" providerId="ADAL" clId="{72A4814C-C75B-46FD-9B11-CC6DEAC413D1}" dt="2026-01-20T13:21:12.106" v="817" actId="478"/>
            <ac:spMkLst>
              <pc:docMk/>
              <pc:sldMasterMk cId="1975050179" sldId="2147483648"/>
              <pc:sldLayoutMk cId="3524211620" sldId="2147483655"/>
              <ac:spMk id="8" creationId="{F054A789-DCD0-A5EB-EA66-15CD69A98242}"/>
            </ac:spMkLst>
          </pc:spChg>
          <pc:spChg chg="add mod">
            <ac:chgData name="Álvaro Ignacio Rodríguez Lasso" userId="65b0b07f-1772-468d-8d14-6914a13dde51" providerId="ADAL" clId="{72A4814C-C75B-46FD-9B11-CC6DEAC413D1}" dt="2026-01-20T13:21:13.682" v="819"/>
            <ac:spMkLst>
              <pc:docMk/>
              <pc:sldMasterMk cId="1975050179" sldId="2147483648"/>
              <pc:sldLayoutMk cId="3524211620" sldId="2147483655"/>
              <ac:spMk id="12" creationId="{83D06628-6AF1-CECA-487B-9CCAEAE5830A}"/>
            </ac:spMkLst>
          </pc:spChg>
          <pc:picChg chg="del">
            <ac:chgData name="Álvaro Ignacio Rodríguez Lasso" userId="65b0b07f-1772-468d-8d14-6914a13dde51" providerId="ADAL" clId="{72A4814C-C75B-46FD-9B11-CC6DEAC413D1}" dt="2026-01-20T13:21:10.260" v="814" actId="478"/>
            <ac:picMkLst>
              <pc:docMk/>
              <pc:sldMasterMk cId="1975050179" sldId="2147483648"/>
              <pc:sldLayoutMk cId="3524211620" sldId="2147483655"/>
              <ac:picMk id="2" creationId="{19356F52-240C-AE0B-66B0-3CE5E68D85ED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11.001" v="815" actId="478"/>
            <ac:picMkLst>
              <pc:docMk/>
              <pc:sldMasterMk cId="1975050179" sldId="2147483648"/>
              <pc:sldLayoutMk cId="3524211620" sldId="2147483655"/>
              <ac:picMk id="3" creationId="{BD7109EC-E08A-1CCB-C198-70153CBE8C2A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11.518" v="816" actId="478"/>
            <ac:picMkLst>
              <pc:docMk/>
              <pc:sldMasterMk cId="1975050179" sldId="2147483648"/>
              <pc:sldLayoutMk cId="3524211620" sldId="2147483655"/>
              <ac:picMk id="4" creationId="{731A6AF8-097D-4D5F-BB28-8E075C2E1F85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12.769" v="818" actId="478"/>
            <ac:picMkLst>
              <pc:docMk/>
              <pc:sldMasterMk cId="1975050179" sldId="2147483648"/>
              <pc:sldLayoutMk cId="3524211620" sldId="2147483655"/>
              <ac:picMk id="5" creationId="{EB041972-D9E6-90D6-94AE-B7C6A542A8C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7" creationId="{8ED24F70-330F-250E-A77F-C248EB8C9A2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9" creationId="{C7CACE6E-500F-2563-6BC8-8CAC03D64AA5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0" creationId="{1D7E2AA9-A172-0F4C-9BB1-87F02DCC3BD8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1" creationId="{5DCA55E7-684B-5284-A865-A81B6DF4A90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3" creationId="{327D5E50-80B4-CDCD-4B81-913D6EA358E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4" creationId="{4A60ACAA-0936-B469-2CAF-AC6034BD808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6" creationId="{320360EA-9FA5-7BC6-2828-F6ADC79626CD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7" creationId="{CAA047B6-CC26-2237-68F5-B564C8ECACAF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8" creationId="{7F6ECC1C-4F3B-4A4C-FB50-FEE86CB8EF85}"/>
            </ac:picMkLst>
          </pc:picChg>
        </pc:sldLayoutChg>
        <pc:sldLayoutChg chg="addSp delSp modSp mod">
          <pc:chgData name="Álvaro Ignacio Rodríguez Lasso" userId="65b0b07f-1772-468d-8d14-6914a13dde51" providerId="ADAL" clId="{72A4814C-C75B-46FD-9B11-CC6DEAC413D1}" dt="2026-01-20T13:20:18.231" v="801" actId="408"/>
          <pc:sldLayoutMkLst>
            <pc:docMk/>
            <pc:sldMasterMk cId="1975050179" sldId="2147483648"/>
            <pc:sldLayoutMk cId="2863594695" sldId="2147483656"/>
          </pc:sldLayoutMkLst>
          <pc:spChg chg="mod">
            <ac:chgData name="Álvaro Ignacio Rodríguez Lasso" userId="65b0b07f-1772-468d-8d14-6914a13dde51" providerId="ADAL" clId="{72A4814C-C75B-46FD-9B11-CC6DEAC413D1}" dt="2026-01-20T13:20:18.231" v="801" actId="408"/>
            <ac:spMkLst>
              <pc:docMk/>
              <pc:sldMasterMk cId="1975050179" sldId="2147483648"/>
              <pc:sldLayoutMk cId="2863594695" sldId="2147483656"/>
              <ac:spMk id="12" creationId="{60D214F6-1D73-9AEF-6359-F0BFD752A863}"/>
            </ac:spMkLst>
          </pc:spChg>
          <pc:spChg chg="mod">
            <ac:chgData name="Álvaro Ignacio Rodríguez Lasso" userId="65b0b07f-1772-468d-8d14-6914a13dde51" providerId="ADAL" clId="{72A4814C-C75B-46FD-9B11-CC6DEAC413D1}" dt="2026-01-20T13:16:33.512" v="276" actId="962"/>
            <ac:spMkLst>
              <pc:docMk/>
              <pc:sldMasterMk cId="1975050179" sldId="2147483648"/>
              <pc:sldLayoutMk cId="2863594695" sldId="2147483656"/>
              <ac:spMk id="22" creationId="{AD2D77BF-898D-F3B3-B322-BE7D7CB16537}"/>
            </ac:spMkLst>
          </pc:spChg>
          <pc:picChg chg="add del mod">
            <ac:chgData name="Álvaro Ignacio Rodríguez Lasso" userId="65b0b07f-1772-468d-8d14-6914a13dde51" providerId="ADAL" clId="{72A4814C-C75B-46FD-9B11-CC6DEAC413D1}" dt="2026-01-20T13:10:32.736" v="133" actId="478"/>
            <ac:picMkLst>
              <pc:docMk/>
              <pc:sldMasterMk cId="1975050179" sldId="2147483648"/>
              <pc:sldLayoutMk cId="2863594695" sldId="2147483656"/>
              <ac:picMk id="6" creationId="{D96486B1-2D64-9FAB-DC62-DAC2B9939505}"/>
            </ac:picMkLst>
          </pc:picChg>
          <pc:picChg chg="add del">
            <ac:chgData name="Álvaro Ignacio Rodríguez Lasso" userId="65b0b07f-1772-468d-8d14-6914a13dde51" providerId="ADAL" clId="{72A4814C-C75B-46FD-9B11-CC6DEAC413D1}" dt="2026-01-20T12:57:13.102" v="15" actId="478"/>
            <ac:picMkLst>
              <pc:docMk/>
              <pc:sldMasterMk cId="1975050179" sldId="2147483648"/>
              <pc:sldLayoutMk cId="2863594695" sldId="2147483656"/>
              <ac:picMk id="7" creationId="{AF90B321-223C-BEC8-C146-66B8A0045DEE}"/>
            </ac:picMkLst>
          </pc:picChg>
          <pc:picChg chg="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8" creationId="{D08DDF61-A76E-7EBA-22E8-A00D63735AF9}"/>
            </ac:picMkLst>
          </pc:picChg>
          <pc:picChg chg="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9" creationId="{78B19861-4EF2-D702-86B3-03C169230118}"/>
            </ac:picMkLst>
          </pc:picChg>
          <pc:picChg chg="mod">
            <ac:chgData name="Álvaro Ignacio Rodríguez Lasso" userId="65b0b07f-1772-468d-8d14-6914a13dde51" providerId="ADAL" clId="{72A4814C-C75B-46FD-9B11-CC6DEAC413D1}" dt="2026-01-20T13:19:45.056" v="706" actId="1038"/>
            <ac:picMkLst>
              <pc:docMk/>
              <pc:sldMasterMk cId="1975050179" sldId="2147483648"/>
              <pc:sldLayoutMk cId="2863594695" sldId="2147483656"/>
              <ac:picMk id="10" creationId="{7D8C430A-D218-4A67-2D13-984DD5258D98}"/>
            </ac:picMkLst>
          </pc:picChg>
          <pc:picChg chg="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11" creationId="{BF3B30F3-4ECB-E488-3A4E-555626FC17F6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19:39.288" v="643" actId="1038"/>
            <ac:picMkLst>
              <pc:docMk/>
              <pc:sldMasterMk cId="1975050179" sldId="2147483648"/>
              <pc:sldLayoutMk cId="2863594695" sldId="2147483656"/>
              <ac:picMk id="17" creationId="{699DA376-7D99-1255-23AF-B2687D812459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23" creationId="{7E198C2D-75F3-250E-E58E-216BC3E955F7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1" creationId="{E5CB6AC4-3D14-2A74-5B1A-6F61AC8178CF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3" creationId="{82911D1B-2005-3F7A-9D1A-9AAB88F5D188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5" creationId="{1660DFDC-AA6D-4D20-4351-C319B9E6FC6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6" creationId="{68826612-BB48-1CB0-C0FD-73AB52610C8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1026" creationId="{25ABA0D7-A5EF-89B2-8335-ACDF43371BF6}"/>
            </ac:picMkLst>
          </pc:picChg>
        </pc:sldLayoutChg>
        <pc:sldLayoutChg chg="addSp modSp">
          <pc:chgData name="Álvaro Ignacio Rodríguez Lasso" userId="65b0b07f-1772-468d-8d14-6914a13dde51" providerId="ADAL" clId="{72A4814C-C75B-46FD-9B11-CC6DEAC413D1}" dt="2026-01-20T13:53:12.472" v="1646"/>
          <pc:sldLayoutMkLst>
            <pc:docMk/>
            <pc:sldMasterMk cId="1975050179" sldId="2147483648"/>
            <pc:sldLayoutMk cId="2292197703" sldId="2147483657"/>
          </pc:sldLayoutMkLst>
          <pc:spChg chg="add mod">
            <ac:chgData name="Álvaro Ignacio Rodríguez Lasso" userId="65b0b07f-1772-468d-8d14-6914a13dde51" providerId="ADAL" clId="{72A4814C-C75B-46FD-9B11-CC6DEAC413D1}" dt="2026-01-20T13:53:12.472" v="1646"/>
            <ac:spMkLst>
              <pc:docMk/>
              <pc:sldMasterMk cId="1975050179" sldId="2147483648"/>
              <pc:sldLayoutMk cId="2292197703" sldId="2147483657"/>
              <ac:spMk id="6" creationId="{B65432FE-F37A-EE74-058D-67E76E0D2C5D}"/>
            </ac:spMkLst>
          </pc:sp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2" creationId="{295BDA9E-AC66-B54A-F654-E588BC56128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3" creationId="{FB36A320-A0F8-FD2A-3CE3-22A1F8844FA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4" creationId="{AD9405FC-F017-52B4-6CCE-A03EC76A9B5E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5" creationId="{7AECA370-F948-4C89-57D8-A7A00484E26C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7" creationId="{25882A82-EAA4-CE4E-A241-072AC7AF64A0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9" creationId="{C6A5DE03-D2CB-FD19-095F-5AE87DC79F9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10" creationId="{6A6F4FC2-AF9D-F8E8-DA63-397C81BACD1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12" creationId="{2708F209-B273-A441-BB21-AB556B95CEA7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13" creationId="{042B32E8-B218-5168-7F8D-50E7731281D9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18/02/2026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671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3AF03-4469-C999-84B4-3C850B83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21F72B5-E195-31B4-60F5-4BB193A15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9E3E2B-626C-B923-83FA-85DA0EF9E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AA5436-0B7C-230F-7C0A-F44BB9749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739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dirty="0">
                <a:solidFill>
                  <a:srgbClr val="322944"/>
                </a:solidFill>
              </a:rPr>
              <a:t>Global Power Platform Bootcamp 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s-CO" sz="4000" b="1" kern="1200" dirty="0" err="1">
                <a:solidFill>
                  <a:srgbClr val="322944"/>
                </a:solidFill>
                <a:latin typeface="+mn-lt"/>
                <a:ea typeface="+mn-ea"/>
                <a:cs typeface="+mn-cs"/>
              </a:rPr>
              <a:t>Agent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 Bootcamp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2026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99DA376-7D99-1255-23AF-B2687D81245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7E198C2D-75F3-250E-E58E-216BC3E955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31" name="Imagen 30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E5CB6AC4-3D14-2A74-5B1A-6F61AC8178C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26" name="Picture 2" descr="All Microsoft Fabric icons for diagramming - Sam Debruyn">
            <a:extLst>
              <a:ext uri="{FF2B5EF4-FFF2-40B4-BE49-F238E27FC236}">
                <a16:creationId xmlns:a16="http://schemas.microsoft.com/office/drawing/2014/main" id="{25ABA0D7-A5EF-89B2-8335-ACDF43371B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 descr="Forma&#10;&#10;El contenido generado por IA puede ser incorrecto.">
            <a:extLst>
              <a:ext uri="{FF2B5EF4-FFF2-40B4-BE49-F238E27FC236}">
                <a16:creationId xmlns:a16="http://schemas.microsoft.com/office/drawing/2014/main" id="{82911D1B-2005-3F7A-9D1A-9AAB88F5D18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35" name="Imagen 34" descr="Icono&#10;&#10;El contenido generado por IA puede ser incorrecto.">
            <a:extLst>
              <a:ext uri="{FF2B5EF4-FFF2-40B4-BE49-F238E27FC236}">
                <a16:creationId xmlns:a16="http://schemas.microsoft.com/office/drawing/2014/main" id="{1660DFDC-AA6D-4D20-4351-C319B9E6FC6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36" name="Imagen 35" descr="Icono&#10;&#10;El contenido generado por IA puede ser incorrecto.">
            <a:extLst>
              <a:ext uri="{FF2B5EF4-FFF2-40B4-BE49-F238E27FC236}">
                <a16:creationId xmlns:a16="http://schemas.microsoft.com/office/drawing/2014/main" id="{68826612-BB48-1CB0-C0FD-73AB52610C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CAB225A8-750F-F70D-840E-61DF2940F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05827EE4-6A9A-09DA-59F6-31992FD7C3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2DE8211E-EE30-F534-63E7-2E923AC0AC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2" name="Graphic 12">
            <a:extLst>
              <a:ext uri="{FF2B5EF4-FFF2-40B4-BE49-F238E27FC236}">
                <a16:creationId xmlns:a16="http://schemas.microsoft.com/office/drawing/2014/main" id="{910D376C-3831-0059-638E-DF82AF4E14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9F195A82-8B0F-5226-6CF1-A1970D9E2720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Imagen 13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5353824B-E6AD-B76C-3AAF-D86A828CF7D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FEC94C27-CE10-8460-70B4-DDBFA806279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6" name="Imagen 15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FEAC62F7-36E0-1AF0-869F-2BD092ED15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7" name="Picture 2" descr="All Microsoft Fabric icons for diagramming - Sam Debruyn">
            <a:extLst>
              <a:ext uri="{FF2B5EF4-FFF2-40B4-BE49-F238E27FC236}">
                <a16:creationId xmlns:a16="http://schemas.microsoft.com/office/drawing/2014/main" id="{90B61367-66A5-C9AB-1331-BE5D71666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 descr="Forma&#10;&#10;El contenido generado por IA puede ser incorrecto.">
            <a:extLst>
              <a:ext uri="{FF2B5EF4-FFF2-40B4-BE49-F238E27FC236}">
                <a16:creationId xmlns:a16="http://schemas.microsoft.com/office/drawing/2014/main" id="{21527C8D-E6AF-D1A7-5F25-F0B041AA07C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B543D8BA-8B1B-9085-C92E-A44FD7CE8E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0" name="Imagen 19" descr="Icono&#10;&#10;El contenido generado por IA puede ser incorrecto.">
            <a:extLst>
              <a:ext uri="{FF2B5EF4-FFF2-40B4-BE49-F238E27FC236}">
                <a16:creationId xmlns:a16="http://schemas.microsoft.com/office/drawing/2014/main" id="{51B60A17-DEA6-0AA3-E243-08F228805B5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5961EE2D-95FC-677E-C029-B035D6E76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124C64BA-A93F-0D7B-D84B-63B959847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43D82821-B4F0-C424-AFF6-9A711E51A1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6C833CA-E946-12DC-1143-3208DC5FFF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C68A1FAD-68F4-473B-2115-6988297DF0EB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141494B-0989-6582-24E3-CDE9050B26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B3EDB7D0-F48B-F921-CF58-3D397BA26F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9" name="Imagen 1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14E955F-5266-9214-7917-F1BBB7EE6C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20" name="Picture 2" descr="All Microsoft Fabric icons for diagramming - Sam Debruyn">
            <a:extLst>
              <a:ext uri="{FF2B5EF4-FFF2-40B4-BE49-F238E27FC236}">
                <a16:creationId xmlns:a16="http://schemas.microsoft.com/office/drawing/2014/main" id="{1978A1C9-AF8C-A3BB-978F-C276AA106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Forma&#10;&#10;El contenido generado por IA puede ser incorrecto.">
            <a:extLst>
              <a:ext uri="{FF2B5EF4-FFF2-40B4-BE49-F238E27FC236}">
                <a16:creationId xmlns:a16="http://schemas.microsoft.com/office/drawing/2014/main" id="{E13BE7CB-2630-0BFA-3B1E-B70E12DA87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22" name="Imagen 21" descr="Icono&#10;&#10;El contenido generado por IA puede ser incorrecto.">
            <a:extLst>
              <a:ext uri="{FF2B5EF4-FFF2-40B4-BE49-F238E27FC236}">
                <a16:creationId xmlns:a16="http://schemas.microsoft.com/office/drawing/2014/main" id="{B86631CA-56B5-B179-AB89-67E764DE3B2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552CF5E5-5D11-9788-EFA4-FA6DF9CEA00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D24F70-330F-250E-A77F-C248EB8C9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CACE6E-500F-2563-6BC8-8CAC03D64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7E2AA9-A172-0F4C-9BB1-87F02DCC3B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5DCA55E7-684B-5284-A865-A81B6DF4A9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3D06628-6AF1-CECA-487B-9CCAEAE5830A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3" name="Imagen 12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327D5E50-80B4-CDCD-4B81-913D6EA358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4A60ACAA-0936-B469-2CAF-AC6034BD80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5" name="Imagen 1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A583E543-E19A-E9CB-F438-DD411EF1C5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6" name="Picture 2" descr="All Microsoft Fabric icons for diagramming - Sam Debruyn">
            <a:extLst>
              <a:ext uri="{FF2B5EF4-FFF2-40B4-BE49-F238E27FC236}">
                <a16:creationId xmlns:a16="http://schemas.microsoft.com/office/drawing/2014/main" id="{320360EA-9FA5-7BC6-2828-F6ADC79626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Forma&#10;&#10;El contenido generado por IA puede ser incorrecto.">
            <a:extLst>
              <a:ext uri="{FF2B5EF4-FFF2-40B4-BE49-F238E27FC236}">
                <a16:creationId xmlns:a16="http://schemas.microsoft.com/office/drawing/2014/main" id="{CAA047B6-CC26-2237-68F5-B564C8ECACA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7F6ECC1C-4F3B-4A4C-FB50-FEE86CB8EF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30B91F7D-E56F-B57A-3606-1A5C08BD25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295BDA9E-AC66-B54A-F654-E588BC561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FB36A320-A0F8-FD2A-3CE3-22A1F8844F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AD9405FC-F017-52B4-6CCE-A03EC76A9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7AECA370-F948-4C89-57D8-A7A00484E2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B65432FE-F37A-EE74-058D-67E76E0D2C5D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Imagen 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25882A82-EAA4-CE4E-A241-072AC7AF6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61947A7E-8D4E-22B1-6F80-754B60B92F5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C6A5DE03-D2CB-FD19-095F-5AE87DC79F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" name="Picture 2" descr="All Microsoft Fabric icons for diagramming - Sam Debruyn">
            <a:extLst>
              <a:ext uri="{FF2B5EF4-FFF2-40B4-BE49-F238E27FC236}">
                <a16:creationId xmlns:a16="http://schemas.microsoft.com/office/drawing/2014/main" id="{6A6F4FC2-AF9D-F8E8-DA63-397C81BAC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0D2CFC83-0E40-A41D-D51E-837D202366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2708F209-B273-A441-BB21-AB556B95CEA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042B32E8-B218-5168-7F8D-50E7731281D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2026/location-detail/?id=204afdc1-9ec1-f011-aa43-000d3af39bfd&amp;city=Cali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powerplatformbootcamp.com/2026/location-detail/?id=204afdc1-9ec1-f011-aa43-000d3af39bfd&amp;city=Cal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EC86-5BDC-0F78-E4C5-05F42ADA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72655AB-5CF3-5132-B959-E472161437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Julio Gomez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EF3C02-B45B-506E-33D1-4677C95D0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MX" dirty="0"/>
              <a:t>Del papel a la plataforma</a:t>
            </a:r>
          </a:p>
          <a:p>
            <a:r>
              <a:rPr lang="es-MX" dirty="0"/>
              <a:t>Digitalización real de la tesorería en la industria papelera</a:t>
            </a:r>
            <a:endParaRPr lang="es-CO" dirty="0"/>
          </a:p>
        </p:txBody>
      </p:sp>
      <p:pic>
        <p:nvPicPr>
          <p:cNvPr id="8" name="Imagen 7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9B686223-8E18-2A72-8992-43FEED46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5" y="4022184"/>
            <a:ext cx="969798" cy="969798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50FE6E-ECB1-399F-49F3-D62B1E509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 fontScale="92500"/>
          </a:bodyPr>
          <a:lstStyle/>
          <a:p>
            <a:r>
              <a:rPr lang="es-CO" dirty="0"/>
              <a:t>Colombia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4D050A9-6A82-460F-9B32-A658D89EC1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28"/>
          <a:stretch/>
        </p:blipFill>
        <p:spPr>
          <a:xfrm>
            <a:off x="2124076" y="3224287"/>
            <a:ext cx="2490788" cy="24136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358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C8EE3-CA84-262F-63AE-585AF58FC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FA50E0B-A783-4C8E-9C7E-B082002922B7}"/>
              </a:ext>
            </a:extLst>
          </p:cNvPr>
          <p:cNvSpPr/>
          <p:nvPr/>
        </p:nvSpPr>
        <p:spPr>
          <a:xfrm>
            <a:off x="4940300" y="-16799"/>
            <a:ext cx="3625850" cy="3004457"/>
          </a:xfrm>
          <a:prstGeom prst="rect">
            <a:avLst/>
          </a:prstGeom>
          <a:gradFill flip="none" rotWithShape="1">
            <a:gsLst>
              <a:gs pos="0">
                <a:srgbClr val="D482D4">
                  <a:tint val="66000"/>
                  <a:satMod val="160000"/>
                </a:srgbClr>
              </a:gs>
              <a:gs pos="50000">
                <a:srgbClr val="D482D4">
                  <a:tint val="44500"/>
                  <a:satMod val="160000"/>
                </a:srgbClr>
              </a:gs>
              <a:gs pos="100000">
                <a:srgbClr val="D482D4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5576D6E-771D-49A1-9924-D3A6BFFEA4DB}"/>
              </a:ext>
            </a:extLst>
          </p:cNvPr>
          <p:cNvSpPr/>
          <p:nvPr/>
        </p:nvSpPr>
        <p:spPr>
          <a:xfrm>
            <a:off x="4940300" y="3002172"/>
            <a:ext cx="3625850" cy="3011425"/>
          </a:xfrm>
          <a:prstGeom prst="rect">
            <a:avLst/>
          </a:prstGeom>
          <a:gradFill flip="none" rotWithShape="1">
            <a:gsLst>
              <a:gs pos="0">
                <a:srgbClr val="1049C6">
                  <a:tint val="66000"/>
                  <a:satMod val="160000"/>
                </a:srgbClr>
              </a:gs>
              <a:gs pos="50000">
                <a:srgbClr val="1049C6">
                  <a:tint val="44500"/>
                  <a:satMod val="160000"/>
                </a:srgbClr>
              </a:gs>
              <a:gs pos="100000">
                <a:srgbClr val="1049C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767DD5-BB83-4ABF-A443-B37D292CACA2}"/>
              </a:ext>
            </a:extLst>
          </p:cNvPr>
          <p:cNvSpPr/>
          <p:nvPr/>
        </p:nvSpPr>
        <p:spPr>
          <a:xfrm>
            <a:off x="8566150" y="11474"/>
            <a:ext cx="3625850" cy="3004457"/>
          </a:xfrm>
          <a:prstGeom prst="rect">
            <a:avLst/>
          </a:prstGeom>
          <a:gradFill flip="none" rotWithShape="1">
            <a:gsLst>
              <a:gs pos="0">
                <a:srgbClr val="A392E7">
                  <a:shade val="30000"/>
                  <a:satMod val="115000"/>
                </a:srgbClr>
              </a:gs>
              <a:gs pos="50000">
                <a:srgbClr val="A392E7">
                  <a:shade val="67500"/>
                  <a:satMod val="115000"/>
                </a:srgbClr>
              </a:gs>
              <a:gs pos="100000">
                <a:srgbClr val="A392E7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2900EB9-33DB-4CAF-9BFC-F3DE06B4922E}"/>
              </a:ext>
            </a:extLst>
          </p:cNvPr>
          <p:cNvSpPr/>
          <p:nvPr/>
        </p:nvSpPr>
        <p:spPr>
          <a:xfrm>
            <a:off x="8566150" y="3009052"/>
            <a:ext cx="3625850" cy="3011425"/>
          </a:xfrm>
          <a:prstGeom prst="rect">
            <a:avLst/>
          </a:prstGeom>
          <a:gradFill flip="none" rotWithShape="1">
            <a:gsLst>
              <a:gs pos="0">
                <a:srgbClr val="209780">
                  <a:tint val="66000"/>
                  <a:satMod val="160000"/>
                </a:srgbClr>
              </a:gs>
              <a:gs pos="50000">
                <a:srgbClr val="209780">
                  <a:tint val="44500"/>
                  <a:satMod val="160000"/>
                </a:srgbClr>
              </a:gs>
              <a:gs pos="100000">
                <a:srgbClr val="20978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6F522FD-AAA7-4917-95E9-70ABE872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07" y="2429073"/>
            <a:ext cx="3625850" cy="1385874"/>
          </a:xfrm>
        </p:spPr>
        <p:txBody>
          <a:bodyPr>
            <a:noAutofit/>
          </a:bodyPr>
          <a:lstStyle/>
          <a:p>
            <a:pPr algn="l"/>
            <a:r>
              <a:rPr lang="es-CO" sz="2800" dirty="0"/>
              <a:t>No fue solo un app, fue un cambio cultural…</a:t>
            </a:r>
            <a:br>
              <a:rPr lang="es-CO" sz="2800" dirty="0"/>
            </a:br>
            <a:endParaRPr lang="es-CO" sz="28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6D49511-7E06-4BD9-AC8A-6AAC0046C5BA}"/>
              </a:ext>
            </a:extLst>
          </p:cNvPr>
          <p:cNvSpPr txBox="1">
            <a:spLocks/>
          </p:cNvSpPr>
          <p:nvPr/>
        </p:nvSpPr>
        <p:spPr>
          <a:xfrm>
            <a:off x="5522913" y="792492"/>
            <a:ext cx="2460624" cy="13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dirty="0"/>
              <a:t>De reaccionar a gestionar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908AF66-30C0-40F2-A80B-A4553046C19C}"/>
              </a:ext>
            </a:extLst>
          </p:cNvPr>
          <p:cNvSpPr txBox="1">
            <a:spLocks/>
          </p:cNvSpPr>
          <p:nvPr/>
        </p:nvSpPr>
        <p:spPr>
          <a:xfrm>
            <a:off x="5441044" y="3814947"/>
            <a:ext cx="2624363" cy="13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dirty="0"/>
              <a:t>De buscar correos a consultar datos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FFF41F3-7223-470F-8642-2D8A38D1E871}"/>
              </a:ext>
            </a:extLst>
          </p:cNvPr>
          <p:cNvSpPr txBox="1">
            <a:spLocks/>
          </p:cNvSpPr>
          <p:nvPr/>
        </p:nvSpPr>
        <p:spPr>
          <a:xfrm>
            <a:off x="8836482" y="792492"/>
            <a:ext cx="3094262" cy="13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dirty="0">
                <a:solidFill>
                  <a:schemeClr val="bg1"/>
                </a:solidFill>
              </a:rPr>
              <a:t>De la moda del </a:t>
            </a:r>
            <a:r>
              <a:rPr lang="es-CO" sz="2400" dirty="0" err="1">
                <a:solidFill>
                  <a:schemeClr val="bg1"/>
                </a:solidFill>
              </a:rPr>
              <a:t>low</a:t>
            </a:r>
            <a:r>
              <a:rPr lang="es-CO" sz="2400" dirty="0">
                <a:solidFill>
                  <a:schemeClr val="bg1"/>
                </a:solidFill>
              </a:rPr>
              <a:t> </a:t>
            </a:r>
            <a:r>
              <a:rPr lang="es-CO" sz="2400" dirty="0" err="1">
                <a:solidFill>
                  <a:schemeClr val="bg1"/>
                </a:solidFill>
              </a:rPr>
              <a:t>code</a:t>
            </a:r>
            <a:r>
              <a:rPr lang="es-CO" sz="2400" dirty="0">
                <a:solidFill>
                  <a:schemeClr val="bg1"/>
                </a:solidFill>
              </a:rPr>
              <a:t> a crear una ventaja competitiva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67DDAFE-2B58-4AEA-9A5D-45C9DF90BE59}"/>
              </a:ext>
            </a:extLst>
          </p:cNvPr>
          <p:cNvSpPr txBox="1">
            <a:spLocks/>
          </p:cNvSpPr>
          <p:nvPr/>
        </p:nvSpPr>
        <p:spPr>
          <a:xfrm>
            <a:off x="9148763" y="3871098"/>
            <a:ext cx="2460624" cy="13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dirty="0"/>
              <a:t>De tener herramientas a tener capacidades</a:t>
            </a:r>
          </a:p>
        </p:txBody>
      </p:sp>
    </p:spTree>
    <p:extLst>
      <p:ext uri="{BB962C8B-B14F-4D97-AF65-F5344CB8AC3E}">
        <p14:creationId xmlns:p14="http://schemas.microsoft.com/office/powerpoint/2010/main" val="172294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53A3-B75D-879B-778A-5CEE7C93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3E37D8-DA8D-900F-91D0-748E5BF7D0BF}"/>
              </a:ext>
            </a:extLst>
          </p:cNvPr>
          <p:cNvSpPr txBox="1">
            <a:spLocks/>
          </p:cNvSpPr>
          <p:nvPr/>
        </p:nvSpPr>
        <p:spPr>
          <a:xfrm>
            <a:off x="1182000" y="1576251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322944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3"/>
            <a:extLst>
              <a:ext uri="{FF2B5EF4-FFF2-40B4-BE49-F238E27FC236}">
                <a16:creationId xmlns:a16="http://schemas.microsoft.com/office/drawing/2014/main" id="{DAAFCC3D-26DF-A988-0F23-BE784822845C}"/>
              </a:ext>
            </a:extLst>
          </p:cNvPr>
          <p:cNvSpPr txBox="1"/>
          <p:nvPr/>
        </p:nvSpPr>
        <p:spPr>
          <a:xfrm>
            <a:off x="507123" y="5600319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32294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https://www.powerplatformbootcamp.com/2026/location-detail/?id=204afdc1-9ec1-f011-aa43-000d3af39bfd&amp;city=Cali</a:t>
            </a:r>
            <a:endParaRPr lang="es-CO" sz="1600" dirty="0">
              <a:solidFill>
                <a:srgbClr val="322944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A351709-BF16-0619-3DE4-B5288D1E0109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255758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7E5D7C6-C1B9-7558-AB95-80C76852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14E9C84D-9499-F512-E030-8387EAECC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685D258-6319-E48D-AE9B-AE0B0C8A20D6}"/>
              </a:ext>
            </a:extLst>
          </p:cNvPr>
          <p:cNvSpPr txBox="1"/>
          <p:nvPr/>
        </p:nvSpPr>
        <p:spPr>
          <a:xfrm>
            <a:off x="4563136" y="1570499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22944"/>
                </a:solidFill>
              </a:rPr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130F553-2849-E9DB-DA84-D78FE28F2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573142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DE13096-DE28-B1A4-76B6-A447F3F37460}"/>
              </a:ext>
            </a:extLst>
          </p:cNvPr>
          <p:cNvCxnSpPr/>
          <p:nvPr/>
        </p:nvCxnSpPr>
        <p:spPr>
          <a:xfrm>
            <a:off x="6418757" y="1976639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0BA4ACC3-C414-1899-C142-ADA6E3F013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8" t="10796" b="-1"/>
          <a:stretch>
            <a:fillRect/>
          </a:stretch>
        </p:blipFill>
        <p:spPr>
          <a:xfrm>
            <a:off x="3576755" y="4055644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129AEBC-4F8E-2631-8E64-47FE719C0A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55" t="3883" r="2558" b="-2"/>
          <a:stretch>
            <a:fillRect/>
          </a:stretch>
        </p:blipFill>
        <p:spPr>
          <a:xfrm>
            <a:off x="6058757" y="4052510"/>
            <a:ext cx="720000" cy="283045"/>
          </a:xfrm>
          <a:prstGeom prst="roundRect">
            <a:avLst>
              <a:gd name="adj" fmla="val 50000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96470-EED1-76D9-E638-262B7A247347}"/>
              </a:ext>
            </a:extLst>
          </p:cNvPr>
          <p:cNvSpPr txBox="1">
            <a:spLocks/>
          </p:cNvSpPr>
          <p:nvPr/>
        </p:nvSpPr>
        <p:spPr>
          <a:xfrm>
            <a:off x="0" y="190195"/>
            <a:ext cx="12192001" cy="12091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rgbClr val="953395"/>
                </a:solidFill>
              </a:rPr>
              <a:t>¡Gracias por tu asistencia!</a:t>
            </a:r>
          </a:p>
          <a:p>
            <a:pPr algn="ctr"/>
            <a:r>
              <a:rPr lang="es-CO" sz="3600" dirty="0">
                <a:solidFill>
                  <a:srgbClr val="953395"/>
                </a:solidFill>
              </a:rPr>
              <a:t>No olvides registrarte y descargar el material gratuitamente</a:t>
            </a:r>
          </a:p>
        </p:txBody>
      </p:sp>
    </p:spTree>
    <p:extLst>
      <p:ext uri="{BB962C8B-B14F-4D97-AF65-F5344CB8AC3E}">
        <p14:creationId xmlns:p14="http://schemas.microsoft.com/office/powerpoint/2010/main" val="1796702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2720441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8319091" y="2692430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  <a:ln>
              <a:solidFill>
                <a:srgbClr val="953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4A8A0A3-E90F-C8F9-C3B3-CEACCBDA2AD7}"/>
              </a:ext>
            </a:extLst>
          </p:cNvPr>
          <p:cNvGrpSpPr/>
          <p:nvPr/>
        </p:nvGrpSpPr>
        <p:grpSpPr>
          <a:xfrm>
            <a:off x="4446567" y="2692430"/>
            <a:ext cx="3240000" cy="1260000"/>
            <a:chOff x="4453247" y="1211102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4453247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5C5C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" name="Imagen 2" descr="Imagen que contiene Interfaz de usuario gráfica&#10;&#10;El contenido generado por IA puede ser incorrecto.">
              <a:extLst>
                <a:ext uri="{FF2B5EF4-FFF2-40B4-BE49-F238E27FC236}">
                  <a16:creationId xmlns:a16="http://schemas.microsoft.com/office/drawing/2014/main" id="{8431ED0F-56E8-0AE8-08D7-97D27FC2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85" b="21260"/>
            <a:stretch>
              <a:fillRect/>
            </a:stretch>
          </p:blipFill>
          <p:spPr>
            <a:xfrm>
              <a:off x="4647053" y="1294423"/>
              <a:ext cx="2857500" cy="1020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Power Platform Bootcamp">
            <a:extLst>
              <a:ext uri="{FF2B5EF4-FFF2-40B4-BE49-F238E27FC236}">
                <a16:creationId xmlns:a16="http://schemas.microsoft.com/office/drawing/2014/main" id="{B81FF835-2360-B908-2E49-51046E328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6" y="195343"/>
            <a:ext cx="1152000" cy="12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5F5524-CE78-8990-2796-BFDBF963069D}"/>
              </a:ext>
            </a:extLst>
          </p:cNvPr>
          <p:cNvSpPr txBox="1">
            <a:spLocks/>
          </p:cNvSpPr>
          <p:nvPr/>
        </p:nvSpPr>
        <p:spPr>
          <a:xfrm>
            <a:off x="1182000" y="1463957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953395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4"/>
            <a:extLst>
              <a:ext uri="{FF2B5EF4-FFF2-40B4-BE49-F238E27FC236}">
                <a16:creationId xmlns:a16="http://schemas.microsoft.com/office/drawing/2014/main" id="{A17E9E85-134C-8EFE-37FA-D36509199E7A}"/>
              </a:ext>
            </a:extLst>
          </p:cNvPr>
          <p:cNvSpPr txBox="1"/>
          <p:nvPr/>
        </p:nvSpPr>
        <p:spPr>
          <a:xfrm>
            <a:off x="507123" y="5552193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hlinkClick r:id="rId4"/>
              </a:rPr>
              <a:t>https://www.powerplatformbootcamp.com/2026/location-detail/?id=204afdc1-9ec1-f011-aa43-000d3af39bfd&amp;city=Cali</a:t>
            </a:r>
            <a:endParaRPr lang="es-CO" sz="16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88E55CE-2323-6CC1-062C-6A72C9A0F8AC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143464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1B857C1-C0CA-E921-927C-29C08D45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CF41DE55-8D79-C06D-0FF9-065A509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5809AB2-DE20-9BE8-D6B7-4B1CDF00F53B}"/>
              </a:ext>
            </a:extLst>
          </p:cNvPr>
          <p:cNvSpPr txBox="1"/>
          <p:nvPr/>
        </p:nvSpPr>
        <p:spPr>
          <a:xfrm>
            <a:off x="4563136" y="1458205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E9F081D-D6B9-4101-C99C-34A1002721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460848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3816765-8055-4DA7-E48D-AB22A738B8A6}"/>
              </a:ext>
            </a:extLst>
          </p:cNvPr>
          <p:cNvCxnSpPr/>
          <p:nvPr/>
        </p:nvCxnSpPr>
        <p:spPr>
          <a:xfrm>
            <a:off x="6418757" y="1864345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7A5A562B-004A-3F30-AB4E-DCA2A597A8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18" t="10796" b="-1"/>
          <a:stretch>
            <a:fillRect/>
          </a:stretch>
        </p:blipFill>
        <p:spPr>
          <a:xfrm>
            <a:off x="3576755" y="3943350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3BB20EC-BB9F-401C-D8B0-126A95762B0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955" t="3883" r="2558" b="-2"/>
          <a:stretch>
            <a:fillRect/>
          </a:stretch>
        </p:blipFill>
        <p:spPr>
          <a:xfrm>
            <a:off x="6058757" y="3940216"/>
            <a:ext cx="720000" cy="28304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8179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70F8DF-A5A7-CDDC-1FD8-8080F7013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2121" y="2942728"/>
            <a:ext cx="5366383" cy="225885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Docente tiempo completo de la Facultad Barberi de Ingeniería, Diseño y Ciencias Aplicadas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MX" sz="1800" dirty="0">
                <a:solidFill>
                  <a:srgbClr val="4472C4"/>
                </a:solidFill>
                <a:latin typeface="Oswald" panose="00000500000000000000" pitchFamily="2" charset="0"/>
              </a:rPr>
              <a:t>C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onsultor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 en transformación digital, automatización de procesos y creación de ecosistemas digitales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Ingeniero Industrial, Especialista &amp;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Msc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. Data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Science</a:t>
            </a:r>
            <a:endParaRPr lang="es-CO" sz="1800" dirty="0">
              <a:solidFill>
                <a:srgbClr val="4472C4"/>
              </a:solidFill>
              <a:latin typeface="Oswald" panose="00000500000000000000" pitchFamily="2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MX" sz="1800" dirty="0">
                <a:solidFill>
                  <a:srgbClr val="4472C4"/>
                </a:solidFill>
                <a:latin typeface="Oswald" panose="00000500000000000000" pitchFamily="2" charset="0"/>
              </a:rPr>
              <a:t>E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specialista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 en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Power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Platform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 &amp; Azure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Miembro de la Comunidad Power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Platform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 Colombia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C83F48-5F67-C55D-3BF0-09C87F39F602}"/>
              </a:ext>
            </a:extLst>
          </p:cNvPr>
          <p:cNvGrpSpPr>
            <a:grpSpLocks noChangeAspect="1"/>
          </p:cNvGrpSpPr>
          <p:nvPr/>
        </p:nvGrpSpPr>
        <p:grpSpPr>
          <a:xfrm>
            <a:off x="3891140" y="1861512"/>
            <a:ext cx="1656000" cy="1506570"/>
            <a:chOff x="4292168" y="1966127"/>
            <a:chExt cx="2730362" cy="248400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A1B4B83B-F10E-E862-9AA8-57EC10DD93BE}"/>
                </a:ext>
              </a:extLst>
            </p:cNvPr>
            <p:cNvSpPr>
              <a:spLocks noChangeAspect="1"/>
            </p:cNvSpPr>
            <p:nvPr/>
          </p:nvSpPr>
          <p:spPr>
            <a:xfrm rot="2700000" flipV="1">
              <a:off x="4292168" y="1966127"/>
              <a:ext cx="2484000" cy="2484000"/>
            </a:xfrm>
            <a:custGeom>
              <a:avLst/>
              <a:gdLst>
                <a:gd name="connsiteX0" fmla="*/ 0 w 3145728"/>
                <a:gd name="connsiteY0" fmla="*/ 3125834 h 3145728"/>
                <a:gd name="connsiteX1" fmla="*/ 3125835 w 3145728"/>
                <a:gd name="connsiteY1" fmla="*/ 0 h 3145728"/>
                <a:gd name="connsiteX2" fmla="*/ 3133538 w 3145728"/>
                <a:gd name="connsiteY2" fmla="*/ 24817 h 3145728"/>
                <a:gd name="connsiteX3" fmla="*/ 3145728 w 3145728"/>
                <a:gd name="connsiteY3" fmla="*/ 145740 h 3145728"/>
                <a:gd name="connsiteX4" fmla="*/ 3145728 w 3145728"/>
                <a:gd name="connsiteY4" fmla="*/ 2545716 h 3145728"/>
                <a:gd name="connsiteX5" fmla="*/ 2545716 w 3145728"/>
                <a:gd name="connsiteY5" fmla="*/ 3145728 h 3145728"/>
                <a:gd name="connsiteX6" fmla="*/ 145740 w 3145728"/>
                <a:gd name="connsiteY6" fmla="*/ 3145728 h 3145728"/>
                <a:gd name="connsiteX7" fmla="*/ 24817 w 3145728"/>
                <a:gd name="connsiteY7" fmla="*/ 3133538 h 314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5728" h="3145728">
                  <a:moveTo>
                    <a:pt x="0" y="3125834"/>
                  </a:moveTo>
                  <a:lnTo>
                    <a:pt x="3125835" y="0"/>
                  </a:lnTo>
                  <a:lnTo>
                    <a:pt x="3133538" y="24817"/>
                  </a:lnTo>
                  <a:cubicBezTo>
                    <a:pt x="3141530" y="63876"/>
                    <a:pt x="3145728" y="104318"/>
                    <a:pt x="3145728" y="145740"/>
                  </a:cubicBezTo>
                  <a:lnTo>
                    <a:pt x="3145728" y="2545716"/>
                  </a:lnTo>
                  <a:cubicBezTo>
                    <a:pt x="3145728" y="2877093"/>
                    <a:pt x="2877093" y="3145728"/>
                    <a:pt x="2545716" y="3145728"/>
                  </a:cubicBezTo>
                  <a:lnTo>
                    <a:pt x="145740" y="3145728"/>
                  </a:lnTo>
                  <a:cubicBezTo>
                    <a:pt x="104318" y="3145728"/>
                    <a:pt x="63876" y="3141531"/>
                    <a:pt x="24817" y="3133538"/>
                  </a:cubicBezTo>
                  <a:close/>
                </a:path>
              </a:pathLst>
            </a:custGeom>
            <a:solidFill>
              <a:srgbClr val="7327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>
                <a:solidFill>
                  <a:srgbClr val="FFFFFF"/>
                </a:solidFill>
                <a:latin typeface="Century Gothic"/>
              </a:endParaRPr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59224CFC-1C49-3C99-6FDD-BD4C691A483D}"/>
                </a:ext>
              </a:extLst>
            </p:cNvPr>
            <p:cNvSpPr>
              <a:spLocks noChangeAspect="1"/>
            </p:cNvSpPr>
            <p:nvPr/>
          </p:nvSpPr>
          <p:spPr>
            <a:xfrm rot="2700000" flipV="1">
              <a:off x="5776695" y="3081201"/>
              <a:ext cx="547670" cy="1944000"/>
            </a:xfrm>
            <a:custGeom>
              <a:avLst/>
              <a:gdLst>
                <a:gd name="connsiteX0" fmla="*/ 9960 w 547670"/>
                <a:gd name="connsiteY0" fmla="*/ 1944000 h 1944000"/>
                <a:gd name="connsiteX1" fmla="*/ 176874 w 547670"/>
                <a:gd name="connsiteY1" fmla="*/ 1944000 h 1944000"/>
                <a:gd name="connsiteX2" fmla="*/ 547670 w 547670"/>
                <a:gd name="connsiteY2" fmla="*/ 1573204 h 1944000"/>
                <a:gd name="connsiteX3" fmla="*/ 547670 w 547670"/>
                <a:gd name="connsiteY3" fmla="*/ 90064 h 1944000"/>
                <a:gd name="connsiteX4" fmla="*/ 540137 w 547670"/>
                <a:gd name="connsiteY4" fmla="*/ 15337 h 1944000"/>
                <a:gd name="connsiteX5" fmla="*/ 535376 w 547670"/>
                <a:gd name="connsiteY5" fmla="*/ 0 h 1944000"/>
                <a:gd name="connsiteX6" fmla="*/ 0 w 547670"/>
                <a:gd name="connsiteY6" fmla="*/ 535376 h 1944000"/>
                <a:gd name="connsiteX7" fmla="*/ 334 w 547670"/>
                <a:gd name="connsiteY7" fmla="*/ 536450 h 1944000"/>
                <a:gd name="connsiteX8" fmla="*/ 9960 w 547670"/>
                <a:gd name="connsiteY8" fmla="*/ 631936 h 19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70" h="1944000">
                  <a:moveTo>
                    <a:pt x="9960" y="1944000"/>
                  </a:moveTo>
                  <a:lnTo>
                    <a:pt x="176874" y="1944000"/>
                  </a:lnTo>
                  <a:cubicBezTo>
                    <a:pt x="381659" y="1944000"/>
                    <a:pt x="547670" y="1777989"/>
                    <a:pt x="547670" y="1573204"/>
                  </a:cubicBezTo>
                  <a:lnTo>
                    <a:pt x="547670" y="90064"/>
                  </a:lnTo>
                  <a:cubicBezTo>
                    <a:pt x="547670" y="64467"/>
                    <a:pt x="545076" y="39474"/>
                    <a:pt x="540137" y="15337"/>
                  </a:cubicBezTo>
                  <a:lnTo>
                    <a:pt x="535376" y="0"/>
                  </a:lnTo>
                  <a:lnTo>
                    <a:pt x="0" y="535376"/>
                  </a:lnTo>
                  <a:lnTo>
                    <a:pt x="334" y="536450"/>
                  </a:lnTo>
                  <a:cubicBezTo>
                    <a:pt x="6645" y="567293"/>
                    <a:pt x="9959" y="599227"/>
                    <a:pt x="9960" y="631936"/>
                  </a:cubicBezTo>
                  <a:close/>
                </a:path>
              </a:pathLst>
            </a:custGeom>
            <a:solidFill>
              <a:srgbClr val="7327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>
                <a:solidFill>
                  <a:srgbClr val="FFFFFF"/>
                </a:solidFill>
                <a:latin typeface="Century Gothic"/>
              </a:endParaRPr>
            </a:p>
          </p:txBody>
        </p:sp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0D39EF88-B1BB-915D-5462-247DFD39C630}"/>
              </a:ext>
            </a:extLst>
          </p:cNvPr>
          <p:cNvSpPr>
            <a:spLocks noChangeAspect="1"/>
          </p:cNvSpPr>
          <p:nvPr/>
        </p:nvSpPr>
        <p:spPr>
          <a:xfrm rot="2700000" flipV="1">
            <a:off x="4135605" y="2138457"/>
            <a:ext cx="1008000" cy="1008000"/>
          </a:xfrm>
          <a:custGeom>
            <a:avLst/>
            <a:gdLst>
              <a:gd name="connsiteX0" fmla="*/ 0 w 3145728"/>
              <a:gd name="connsiteY0" fmla="*/ 3125834 h 3145728"/>
              <a:gd name="connsiteX1" fmla="*/ 3125835 w 3145728"/>
              <a:gd name="connsiteY1" fmla="*/ 0 h 3145728"/>
              <a:gd name="connsiteX2" fmla="*/ 3133538 w 3145728"/>
              <a:gd name="connsiteY2" fmla="*/ 24817 h 3145728"/>
              <a:gd name="connsiteX3" fmla="*/ 3145728 w 3145728"/>
              <a:gd name="connsiteY3" fmla="*/ 145740 h 3145728"/>
              <a:gd name="connsiteX4" fmla="*/ 3145728 w 3145728"/>
              <a:gd name="connsiteY4" fmla="*/ 2545716 h 3145728"/>
              <a:gd name="connsiteX5" fmla="*/ 2545716 w 3145728"/>
              <a:gd name="connsiteY5" fmla="*/ 3145728 h 3145728"/>
              <a:gd name="connsiteX6" fmla="*/ 145740 w 3145728"/>
              <a:gd name="connsiteY6" fmla="*/ 3145728 h 3145728"/>
              <a:gd name="connsiteX7" fmla="*/ 24817 w 3145728"/>
              <a:gd name="connsiteY7" fmla="*/ 3133538 h 31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5728" h="3145728">
                <a:moveTo>
                  <a:pt x="0" y="3125834"/>
                </a:moveTo>
                <a:lnTo>
                  <a:pt x="3125835" y="0"/>
                </a:lnTo>
                <a:lnTo>
                  <a:pt x="3133538" y="24817"/>
                </a:lnTo>
                <a:cubicBezTo>
                  <a:pt x="3141530" y="63876"/>
                  <a:pt x="3145728" y="104318"/>
                  <a:pt x="3145728" y="145740"/>
                </a:cubicBezTo>
                <a:lnTo>
                  <a:pt x="3145728" y="2545716"/>
                </a:lnTo>
                <a:cubicBezTo>
                  <a:pt x="3145728" y="2877093"/>
                  <a:pt x="2877093" y="3145728"/>
                  <a:pt x="2545716" y="3145728"/>
                </a:cubicBezTo>
                <a:lnTo>
                  <a:pt x="145740" y="3145728"/>
                </a:lnTo>
                <a:cubicBezTo>
                  <a:pt x="104318" y="3145728"/>
                  <a:pt x="63876" y="3141531"/>
                  <a:pt x="24817" y="3133538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8203CE-09EF-C3F2-459C-038A9850D438}"/>
              </a:ext>
            </a:extLst>
          </p:cNvPr>
          <p:cNvSpPr txBox="1"/>
          <p:nvPr/>
        </p:nvSpPr>
        <p:spPr>
          <a:xfrm>
            <a:off x="6225776" y="2304499"/>
            <a:ext cx="4502687" cy="590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500" b="1">
                <a:solidFill>
                  <a:srgbClr val="322944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s-CO" dirty="0"/>
              <a:t>@</a:t>
            </a:r>
            <a:r>
              <a:rPr lang="es-CO" dirty="0" err="1"/>
              <a:t>julioagomezluna</a:t>
            </a:r>
            <a:endParaRPr lang="es-CO" dirty="0"/>
          </a:p>
        </p:txBody>
      </p:sp>
      <p:pic>
        <p:nvPicPr>
          <p:cNvPr id="1026" name="Picture 2" descr="LinkedIn - Aplicaciones de Microsoft">
            <a:extLst>
              <a:ext uri="{FF2B5EF4-FFF2-40B4-BE49-F238E27FC236}">
                <a16:creationId xmlns:a16="http://schemas.microsoft.com/office/drawing/2014/main" id="{0B8E6BFC-EDC6-730C-D2EF-C01DFD18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640" y="2287044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E2B161-EEF6-450D-ABC4-514AAF080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r="25260"/>
          <a:stretch/>
        </p:blipFill>
        <p:spPr>
          <a:xfrm>
            <a:off x="19982" y="-1"/>
            <a:ext cx="4617722" cy="60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2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AFBAE-056E-49BD-F8E6-D88D0021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588" y="2268537"/>
            <a:ext cx="5205412" cy="1819275"/>
          </a:xfrm>
        </p:spPr>
        <p:txBody>
          <a:bodyPr>
            <a:normAutofit fontScale="90000"/>
          </a:bodyPr>
          <a:lstStyle/>
          <a:p>
            <a:r>
              <a:rPr lang="es-CO" dirty="0"/>
              <a:t>Imaginen el proceso de pagos para 9 países por correo …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7EA9C-F302-54BF-0C8C-EB08E3CA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5E026-529B-4623-9067-248A2BFB6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0" r="11094"/>
          <a:stretch/>
        </p:blipFill>
        <p:spPr>
          <a:xfrm>
            <a:off x="0" y="65087"/>
            <a:ext cx="6986588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7EA9C-F302-54BF-0C8C-EB08E3CA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55AC5A-5CCC-4C81-A633-90364CD00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3" r="22951"/>
          <a:stretch/>
        </p:blipFill>
        <p:spPr>
          <a:xfrm>
            <a:off x="323849" y="1036638"/>
            <a:ext cx="5334000" cy="3810000"/>
          </a:xfrm>
          <a:prstGeom prst="ellipse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7A07C54-416B-477E-8E04-DF54EA8F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650" y="1497026"/>
            <a:ext cx="5689601" cy="3092437"/>
          </a:xfrm>
        </p:spPr>
        <p:txBody>
          <a:bodyPr>
            <a:noAutofit/>
          </a:bodyPr>
          <a:lstStyle/>
          <a:p>
            <a:pPr algn="l"/>
            <a:r>
              <a:rPr lang="es-CO" sz="2800" b="0" dirty="0"/>
              <a:t>Nos enfrentábamos a caos operativo todos los días:</a:t>
            </a:r>
            <a:br>
              <a:rPr lang="es-CO" sz="2800" b="0" dirty="0"/>
            </a:br>
            <a:br>
              <a:rPr lang="es-CO" sz="2800" b="0" dirty="0"/>
            </a:br>
            <a:r>
              <a:rPr lang="es-CO" sz="2800" b="0" dirty="0"/>
              <a:t>Pagos no realizados</a:t>
            </a:r>
            <a:br>
              <a:rPr lang="es-CO" sz="2800" b="0" dirty="0"/>
            </a:br>
            <a:r>
              <a:rPr lang="es-CO" sz="2800" b="0" dirty="0"/>
              <a:t>Reprocesos</a:t>
            </a:r>
            <a:br>
              <a:rPr lang="es-CO" sz="2800" b="0" dirty="0"/>
            </a:br>
            <a:r>
              <a:rPr lang="es-CO" sz="2800" b="0" dirty="0"/>
              <a:t>Riesgos por fraude</a:t>
            </a:r>
            <a:br>
              <a:rPr lang="es-CO" sz="2800" b="0" dirty="0"/>
            </a:br>
            <a:r>
              <a:rPr lang="es-CO" sz="2800" b="0" dirty="0"/>
              <a:t>Pérdida exagerada de tiempo</a:t>
            </a:r>
            <a:br>
              <a:rPr lang="es-CO" sz="2800" b="0" dirty="0"/>
            </a:br>
            <a:r>
              <a:rPr lang="es-CO" sz="2800" b="0" dirty="0"/>
              <a:t>Dependencia de personas</a:t>
            </a:r>
            <a:br>
              <a:rPr lang="es-CO" sz="2800" b="0" dirty="0"/>
            </a:br>
            <a:endParaRPr lang="es-CO" sz="2800" b="0" dirty="0"/>
          </a:p>
        </p:txBody>
      </p:sp>
    </p:spTree>
    <p:extLst>
      <p:ext uri="{BB962C8B-B14F-4D97-AF65-F5344CB8AC3E}">
        <p14:creationId xmlns:p14="http://schemas.microsoft.com/office/powerpoint/2010/main" val="232464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7EA9C-F302-54BF-0C8C-EB08E3CA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EB315C-5296-478A-862E-D7A6D4FC8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5"/>
          <a:stretch/>
        </p:blipFill>
        <p:spPr>
          <a:xfrm>
            <a:off x="6089650" y="0"/>
            <a:ext cx="7404100" cy="599432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7A07C54-416B-477E-8E04-DF54EA8F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851" y="170739"/>
            <a:ext cx="3625850" cy="1385874"/>
          </a:xfrm>
        </p:spPr>
        <p:txBody>
          <a:bodyPr>
            <a:noAutofit/>
          </a:bodyPr>
          <a:lstStyle/>
          <a:p>
            <a:pPr algn="l"/>
            <a:r>
              <a:rPr lang="es-CO" sz="2800" dirty="0"/>
              <a:t>¿El punto de quiebre?</a:t>
            </a:r>
            <a:br>
              <a:rPr lang="es-CO" sz="2800" dirty="0"/>
            </a:br>
            <a:endParaRPr lang="es-CO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4430BC-B3FC-45F2-B339-7CE8C6393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14511"/>
            <a:ext cx="3594100" cy="35941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92D3EF5-9CB8-4EB7-BC82-9816A2A492BD}"/>
              </a:ext>
            </a:extLst>
          </p:cNvPr>
          <p:cNvSpPr txBox="1">
            <a:spLocks/>
          </p:cNvSpPr>
          <p:nvPr/>
        </p:nvSpPr>
        <p:spPr>
          <a:xfrm>
            <a:off x="898524" y="-95275"/>
            <a:ext cx="4083051" cy="3092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cap="none" baseline="0">
                <a:solidFill>
                  <a:srgbClr val="8D2C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0" dirty="0"/>
              <a:t>Entender que no era un problema tecnológico sino de diseño de procesos</a:t>
            </a:r>
          </a:p>
        </p:txBody>
      </p:sp>
    </p:spTree>
    <p:extLst>
      <p:ext uri="{BB962C8B-B14F-4D97-AF65-F5344CB8AC3E}">
        <p14:creationId xmlns:p14="http://schemas.microsoft.com/office/powerpoint/2010/main" val="58969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7EA9C-F302-54BF-0C8C-EB08E3CA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6DF5DB-5F68-4CA2-A24F-88444FF2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912" y="1014412"/>
            <a:ext cx="7321416" cy="40741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562319F-1CED-45AA-A2F9-04A386C50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5619752" y="1658938"/>
            <a:ext cx="542925" cy="3198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9226EC-43C2-4D5B-A4A0-C1267BDAE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6541295" y="1658938"/>
            <a:ext cx="542925" cy="3198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C13338E-C45A-49AA-98AB-1E50F7ACA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5619752" y="2263775"/>
            <a:ext cx="542925" cy="3198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96F019-B0D8-44C2-82BE-79ED9D7AC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6537725" y="2263774"/>
            <a:ext cx="542925" cy="3198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EBE2E0B-6844-45A0-B26A-B7738FFDE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7446169" y="1663700"/>
            <a:ext cx="542925" cy="3198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2211F85-10D5-4BA7-A50B-1752F642A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7446168" y="2259012"/>
            <a:ext cx="542925" cy="31988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C5337D8-4BCF-4B88-8B7F-B042ADC7C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5633243" y="2840830"/>
            <a:ext cx="542925" cy="31988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BB715DD-14B0-4C55-A415-6DADFDED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6544470" y="2840830"/>
            <a:ext cx="542925" cy="3198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C0DB72-65EE-4CE7-A331-0B3CED337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7446167" y="2841937"/>
            <a:ext cx="542925" cy="31988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B23466D-8D4C-4F18-802D-537273004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5626102" y="3421063"/>
            <a:ext cx="542925" cy="3198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4769712-A1A3-497B-AA3C-8456AE93D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6544469" y="3427413"/>
            <a:ext cx="542925" cy="31988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28B2991-B337-4D26-8B63-CB6DB944D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7453311" y="3430588"/>
            <a:ext cx="542925" cy="31988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BFC7142-3435-425E-9259-28F909C59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5636418" y="3952080"/>
            <a:ext cx="542925" cy="31988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DD0BE6A-41E1-4E89-8154-9E2333823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6540899" y="3958430"/>
            <a:ext cx="542925" cy="31988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4633A0A-4417-4186-8182-BB0D047A0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5629277" y="4554538"/>
            <a:ext cx="542925" cy="31988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4730270-A874-4993-BAF2-238C64F29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7453311" y="4532710"/>
            <a:ext cx="542925" cy="3198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C0433E-5A29-4C6D-809B-DADCEA50D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9267820" y="4554537"/>
            <a:ext cx="542925" cy="31988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BA2896D-464C-4B4D-A676-E772178D6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9264644" y="2834877"/>
            <a:ext cx="542925" cy="31988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C6F1A6D-A7AF-4F10-B350-254642C3A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9270994" y="3731419"/>
            <a:ext cx="542925" cy="3198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22D7421-5FDD-4B1C-B332-A73E7CB9E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11092048" y="2835587"/>
            <a:ext cx="542925" cy="31988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BD89B80-E8B2-4C5D-8C2B-3BE8E7E13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11098398" y="3732129"/>
            <a:ext cx="542925" cy="31988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11F4C2F-BEDF-44A8-B075-E5B7ABBFF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9264643" y="1667501"/>
            <a:ext cx="542925" cy="31988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D00A2B6-6678-403B-BEFE-1A46CB90D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10175867" y="1665287"/>
            <a:ext cx="542925" cy="31988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E7BC17F-CA17-4DB1-AEE6-3C46BE8E8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11089467" y="1671386"/>
            <a:ext cx="542925" cy="31988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3C68F70-3638-409B-8132-A1F73A8FE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9264643" y="2266157"/>
            <a:ext cx="542925" cy="319881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91611ED-CA95-4094-B21F-C693F7ED5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39" b="58368"/>
          <a:stretch/>
        </p:blipFill>
        <p:spPr>
          <a:xfrm>
            <a:off x="10176266" y="2259011"/>
            <a:ext cx="542925" cy="319881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78F7BF97-11D1-4621-B5AA-CD1C5EA233EC}"/>
              </a:ext>
            </a:extLst>
          </p:cNvPr>
          <p:cNvSpPr/>
          <p:nvPr/>
        </p:nvSpPr>
        <p:spPr>
          <a:xfrm>
            <a:off x="9985375" y="1247065"/>
            <a:ext cx="1393825" cy="144379"/>
          </a:xfrm>
          <a:prstGeom prst="rect">
            <a:avLst/>
          </a:prstGeom>
          <a:solidFill>
            <a:srgbClr val="004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A00347C9-CF5E-428B-8949-D2C6C1AD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65" y="1616003"/>
            <a:ext cx="3625850" cy="1385874"/>
          </a:xfrm>
        </p:spPr>
        <p:txBody>
          <a:bodyPr>
            <a:noAutofit/>
          </a:bodyPr>
          <a:lstStyle/>
          <a:p>
            <a:r>
              <a:rPr lang="es-CO" sz="2800" dirty="0"/>
              <a:t>¿Cuál fue la solución?</a:t>
            </a:r>
            <a:br>
              <a:rPr lang="es-CO" sz="2800" dirty="0"/>
            </a:br>
            <a:endParaRPr lang="es-CO" sz="2800" dirty="0"/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D3D06647-4CFC-49DA-879F-1CDA7C2BFB31}"/>
              </a:ext>
            </a:extLst>
          </p:cNvPr>
          <p:cNvSpPr txBox="1">
            <a:spLocks/>
          </p:cNvSpPr>
          <p:nvPr/>
        </p:nvSpPr>
        <p:spPr>
          <a:xfrm>
            <a:off x="305875" y="2041134"/>
            <a:ext cx="4083051" cy="3092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cap="none" baseline="0">
                <a:solidFill>
                  <a:srgbClr val="8D2C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0" dirty="0"/>
              <a:t>Un sistema centralizado para 26 filiales en los 9 países.</a:t>
            </a:r>
          </a:p>
        </p:txBody>
      </p:sp>
    </p:spTree>
    <p:extLst>
      <p:ext uri="{BB962C8B-B14F-4D97-AF65-F5344CB8AC3E}">
        <p14:creationId xmlns:p14="http://schemas.microsoft.com/office/powerpoint/2010/main" val="352879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7EA9C-F302-54BF-0C8C-EB08E3CA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28EC72-DF3A-4265-9810-FC173B95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3" y="1531624"/>
            <a:ext cx="5498917" cy="30578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4550E96-9F36-475A-AD18-5A40ED384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5" b="58958"/>
          <a:stretch/>
        </p:blipFill>
        <p:spPr>
          <a:xfrm rot="319225">
            <a:off x="5711336" y="3627026"/>
            <a:ext cx="2497119" cy="8219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CAE4A85-F57B-4FE8-B86D-E4B4B09D1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27" b="35968"/>
          <a:stretch/>
        </p:blipFill>
        <p:spPr>
          <a:xfrm rot="20192436">
            <a:off x="5742604" y="1917536"/>
            <a:ext cx="2510651" cy="4871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530118-745F-4AB6-9351-FA8AACBE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765" y="304651"/>
            <a:ext cx="3443685" cy="19037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B0D651-5535-414B-A003-CBE316827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764" y="3060543"/>
            <a:ext cx="3443685" cy="192357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7970B9B-8392-42F8-A6DD-721EE6B9859D}"/>
              </a:ext>
            </a:extLst>
          </p:cNvPr>
          <p:cNvSpPr/>
          <p:nvPr/>
        </p:nvSpPr>
        <p:spPr>
          <a:xfrm>
            <a:off x="10448926" y="405690"/>
            <a:ext cx="692150" cy="73735"/>
          </a:xfrm>
          <a:prstGeom prst="rect">
            <a:avLst/>
          </a:prstGeom>
          <a:solidFill>
            <a:srgbClr val="004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4C954BB-D08E-4C4B-863E-48EA8D1166FA}"/>
              </a:ext>
            </a:extLst>
          </p:cNvPr>
          <p:cNvSpPr/>
          <p:nvPr/>
        </p:nvSpPr>
        <p:spPr>
          <a:xfrm>
            <a:off x="10470358" y="3171750"/>
            <a:ext cx="692150" cy="73735"/>
          </a:xfrm>
          <a:prstGeom prst="rect">
            <a:avLst/>
          </a:prstGeom>
          <a:solidFill>
            <a:srgbClr val="004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40A7B6E-0602-45A8-9719-EB4D3BB65639}"/>
              </a:ext>
            </a:extLst>
          </p:cNvPr>
          <p:cNvSpPr/>
          <p:nvPr/>
        </p:nvSpPr>
        <p:spPr>
          <a:xfrm>
            <a:off x="4729280" y="1718636"/>
            <a:ext cx="1020113" cy="93495"/>
          </a:xfrm>
          <a:prstGeom prst="rect">
            <a:avLst/>
          </a:prstGeom>
          <a:solidFill>
            <a:srgbClr val="004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AA907-F8BF-4313-B5BD-F0945C4AE8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339" b="58368"/>
          <a:stretch/>
        </p:blipFill>
        <p:spPr>
          <a:xfrm>
            <a:off x="8017668" y="3681725"/>
            <a:ext cx="1338263" cy="52594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159DB8F-63DA-44D9-87D7-62FAD46975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339" b="58368"/>
          <a:stretch/>
        </p:blipFill>
        <p:spPr>
          <a:xfrm>
            <a:off x="8017668" y="4386099"/>
            <a:ext cx="1402557" cy="525943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C9CC9A42-F945-41DA-A89D-3E176BBC535B}"/>
              </a:ext>
            </a:extLst>
          </p:cNvPr>
          <p:cNvSpPr/>
          <p:nvPr/>
        </p:nvSpPr>
        <p:spPr>
          <a:xfrm>
            <a:off x="9886950" y="3659981"/>
            <a:ext cx="30003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84AF303-07EF-45E2-BB78-84C9CB599A41}"/>
              </a:ext>
            </a:extLst>
          </p:cNvPr>
          <p:cNvSpPr/>
          <p:nvPr/>
        </p:nvSpPr>
        <p:spPr>
          <a:xfrm>
            <a:off x="9898930" y="3730570"/>
            <a:ext cx="30003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5239B28-0FF4-4459-BB1D-A10D6CCB457A}"/>
              </a:ext>
            </a:extLst>
          </p:cNvPr>
          <p:cNvSpPr/>
          <p:nvPr/>
        </p:nvSpPr>
        <p:spPr>
          <a:xfrm>
            <a:off x="10186988" y="3729673"/>
            <a:ext cx="30003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D46FA03-D6B6-4BBA-84C6-7A18125FB5E6}"/>
              </a:ext>
            </a:extLst>
          </p:cNvPr>
          <p:cNvSpPr/>
          <p:nvPr/>
        </p:nvSpPr>
        <p:spPr>
          <a:xfrm>
            <a:off x="9886950" y="3794603"/>
            <a:ext cx="300038" cy="45719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6871611-8FE3-4E47-9E41-416684E87FD1}"/>
              </a:ext>
            </a:extLst>
          </p:cNvPr>
          <p:cNvSpPr/>
          <p:nvPr/>
        </p:nvSpPr>
        <p:spPr>
          <a:xfrm>
            <a:off x="9886950" y="3859061"/>
            <a:ext cx="526256" cy="45719"/>
          </a:xfrm>
          <a:prstGeom prst="rect">
            <a:avLst/>
          </a:prstGeom>
          <a:solidFill>
            <a:srgbClr val="32C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345FC00-2A10-4D11-8957-890B5D2010A1}"/>
              </a:ext>
            </a:extLst>
          </p:cNvPr>
          <p:cNvSpPr/>
          <p:nvPr/>
        </p:nvSpPr>
        <p:spPr>
          <a:xfrm>
            <a:off x="9898930" y="3928753"/>
            <a:ext cx="526256" cy="45719"/>
          </a:xfrm>
          <a:prstGeom prst="rect">
            <a:avLst/>
          </a:prstGeom>
          <a:solidFill>
            <a:srgbClr val="32C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A2769E2-B465-493F-8326-6BEB6144A11D}"/>
              </a:ext>
            </a:extLst>
          </p:cNvPr>
          <p:cNvSpPr/>
          <p:nvPr/>
        </p:nvSpPr>
        <p:spPr>
          <a:xfrm>
            <a:off x="9884569" y="3995474"/>
            <a:ext cx="526256" cy="45719"/>
          </a:xfrm>
          <a:prstGeom prst="rect">
            <a:avLst/>
          </a:prstGeom>
          <a:solidFill>
            <a:srgbClr val="32C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910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3" ma:contentTypeDescription="Crear nuevo documento." ma:contentTypeScope="" ma:versionID="ff6d07b46bee36d50fb51a4d27c9da50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da13a3cb0be8a7b400e6630cee027f14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customXml/itemProps3.xml><?xml version="1.0" encoding="utf-8"?>
<ds:datastoreItem xmlns:ds="http://schemas.openxmlformats.org/officeDocument/2006/customXml" ds:itemID="{B88AF020-CB32-4A9B-A4B6-CE178C6CA904}"/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291</Words>
  <Application>Microsoft Office PowerPoint</Application>
  <PresentationFormat>Panorámica</PresentationFormat>
  <Paragraphs>36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Oswald</vt:lpstr>
      <vt:lpstr>Proxima Nova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Imaginen el proceso de pagos para 9 países por correo … </vt:lpstr>
      <vt:lpstr>Nos enfrentábamos a caos operativo todos los días:  Pagos no realizados Reprocesos Riesgos por fraude Pérdida exagerada de tiempo Dependencia de personas </vt:lpstr>
      <vt:lpstr>¿El punto de quiebre? </vt:lpstr>
      <vt:lpstr>¿Cuál fue la solución? </vt:lpstr>
      <vt:lpstr>Presentación de PowerPoint</vt:lpstr>
      <vt:lpstr>No fue solo un app, fue un cambio cultural…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Julio Alejandro Gomez Luna</cp:lastModifiedBy>
  <cp:revision>105</cp:revision>
  <dcterms:created xsi:type="dcterms:W3CDTF">2023-06-14T01:28:16Z</dcterms:created>
  <dcterms:modified xsi:type="dcterms:W3CDTF">2026-02-19T03:39:28Z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